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60" r:id="rId2"/>
    <p:sldId id="257" r:id="rId3"/>
    <p:sldId id="258" r:id="rId4"/>
    <p:sldId id="285" r:id="rId5"/>
    <p:sldId id="286" r:id="rId6"/>
    <p:sldId id="287" r:id="rId7"/>
    <p:sldId id="288" r:id="rId8"/>
    <p:sldId id="289" r:id="rId9"/>
    <p:sldId id="290" r:id="rId10"/>
    <p:sldId id="291" r:id="rId11"/>
    <p:sldId id="272" r:id="rId12"/>
    <p:sldId id="279" r:id="rId13"/>
    <p:sldId id="280" r:id="rId14"/>
    <p:sldId id="281" r:id="rId15"/>
    <p:sldId id="282" r:id="rId16"/>
    <p:sldId id="283" r:id="rId17"/>
    <p:sldId id="284" r:id="rId18"/>
    <p:sldId id="278" r:id="rId19"/>
    <p:sldId id="273" r:id="rId20"/>
    <p:sldId id="274" r:id="rId21"/>
    <p:sldId id="275" r:id="rId22"/>
    <p:sldId id="276" r:id="rId23"/>
    <p:sldId id="277" r:id="rId24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>
        <p:scale>
          <a:sx n="33" d="100"/>
          <a:sy n="33" d="100"/>
        </p:scale>
        <p:origin x="2244" y="93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viewProps" Target="viewProp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122363"/>
            <a:ext cx="77724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965267-F20B-4AC3-B2D3-A1BC517550EF}" type="datetimeFigureOut">
              <a:rPr lang="vi-VN" smtClean="0"/>
              <a:t>14/02/2020</a:t>
            </a:fld>
            <a:endParaRPr lang="vi-VN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vi-VN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B32E68-258C-42AC-A38D-88D61E44609A}" type="slidenum">
              <a:rPr lang="vi-VN" smtClean="0"/>
              <a:t>‹#›</a:t>
            </a:fld>
            <a:endParaRPr lang="vi-VN"/>
          </a:p>
        </p:txBody>
      </p:sp>
    </p:spTree>
    <p:extLst>
      <p:ext uri="{BB962C8B-B14F-4D97-AF65-F5344CB8AC3E}">
        <p14:creationId xmlns:p14="http://schemas.microsoft.com/office/powerpoint/2010/main" val="379226319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965267-F20B-4AC3-B2D3-A1BC517550EF}" type="datetimeFigureOut">
              <a:rPr lang="vi-VN" smtClean="0"/>
              <a:t>14/02/2020</a:t>
            </a:fld>
            <a:endParaRPr lang="vi-VN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vi-VN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B32E68-258C-42AC-A38D-88D61E44609A}" type="slidenum">
              <a:rPr lang="vi-VN" smtClean="0"/>
              <a:t>‹#›</a:t>
            </a:fld>
            <a:endParaRPr lang="vi-VN"/>
          </a:p>
        </p:txBody>
      </p:sp>
    </p:spTree>
    <p:extLst>
      <p:ext uri="{BB962C8B-B14F-4D97-AF65-F5344CB8AC3E}">
        <p14:creationId xmlns:p14="http://schemas.microsoft.com/office/powerpoint/2010/main" val="217447031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709739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4589464"/>
            <a:ext cx="78867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965267-F20B-4AC3-B2D3-A1BC517550EF}" type="datetimeFigureOut">
              <a:rPr lang="vi-VN" smtClean="0"/>
              <a:t>14/02/2020</a:t>
            </a:fld>
            <a:endParaRPr lang="vi-VN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vi-VN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B32E68-258C-42AC-A38D-88D61E44609A}" type="slidenum">
              <a:rPr lang="vi-VN" smtClean="0"/>
              <a:t>‹#›</a:t>
            </a:fld>
            <a:endParaRPr lang="vi-VN"/>
          </a:p>
        </p:txBody>
      </p:sp>
    </p:spTree>
    <p:extLst>
      <p:ext uri="{BB962C8B-B14F-4D97-AF65-F5344CB8AC3E}">
        <p14:creationId xmlns:p14="http://schemas.microsoft.com/office/powerpoint/2010/main" val="245665828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965267-F20B-4AC3-B2D3-A1BC517550EF}" type="datetimeFigureOut">
              <a:rPr lang="vi-VN" smtClean="0"/>
              <a:t>14/02/2020</a:t>
            </a:fld>
            <a:endParaRPr lang="vi-VN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vi-VN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B32E68-258C-42AC-A38D-88D61E44609A}" type="slidenum">
              <a:rPr lang="vi-VN" smtClean="0"/>
              <a:t>‹#›</a:t>
            </a:fld>
            <a:endParaRPr lang="vi-VN"/>
          </a:p>
        </p:txBody>
      </p:sp>
    </p:spTree>
    <p:extLst>
      <p:ext uri="{BB962C8B-B14F-4D97-AF65-F5344CB8AC3E}">
        <p14:creationId xmlns:p14="http://schemas.microsoft.com/office/powerpoint/2010/main" val="159333999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65126"/>
            <a:ext cx="78867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391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391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965267-F20B-4AC3-B2D3-A1BC517550EF}" type="datetimeFigureOut">
              <a:rPr lang="vi-VN" smtClean="0"/>
              <a:t>14/02/2020</a:t>
            </a:fld>
            <a:endParaRPr lang="vi-VN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vi-VN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B32E68-258C-42AC-A38D-88D61E44609A}" type="slidenum">
              <a:rPr lang="vi-VN" smtClean="0"/>
              <a:t>‹#›</a:t>
            </a:fld>
            <a:endParaRPr lang="vi-VN"/>
          </a:p>
        </p:txBody>
      </p:sp>
    </p:spTree>
    <p:extLst>
      <p:ext uri="{BB962C8B-B14F-4D97-AF65-F5344CB8AC3E}">
        <p14:creationId xmlns:p14="http://schemas.microsoft.com/office/powerpoint/2010/main" val="369303380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965267-F20B-4AC3-B2D3-A1BC517550EF}" type="datetimeFigureOut">
              <a:rPr lang="vi-VN" smtClean="0"/>
              <a:t>14/02/2020</a:t>
            </a:fld>
            <a:endParaRPr lang="vi-VN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vi-VN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B32E68-258C-42AC-A38D-88D61E44609A}" type="slidenum">
              <a:rPr lang="vi-VN" smtClean="0"/>
              <a:t>‹#›</a:t>
            </a:fld>
            <a:endParaRPr lang="vi-VN"/>
          </a:p>
        </p:txBody>
      </p:sp>
    </p:spTree>
    <p:extLst>
      <p:ext uri="{BB962C8B-B14F-4D97-AF65-F5344CB8AC3E}">
        <p14:creationId xmlns:p14="http://schemas.microsoft.com/office/powerpoint/2010/main" val="57477963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965267-F20B-4AC3-B2D3-A1BC517550EF}" type="datetimeFigureOut">
              <a:rPr lang="vi-VN" smtClean="0"/>
              <a:t>14/02/2020</a:t>
            </a:fld>
            <a:endParaRPr lang="vi-VN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vi-VN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B32E68-258C-42AC-A38D-88D61E44609A}" type="slidenum">
              <a:rPr lang="vi-VN" smtClean="0"/>
              <a:t>‹#›</a:t>
            </a:fld>
            <a:endParaRPr lang="vi-VN"/>
          </a:p>
        </p:txBody>
      </p:sp>
    </p:spTree>
    <p:extLst>
      <p:ext uri="{BB962C8B-B14F-4D97-AF65-F5344CB8AC3E}">
        <p14:creationId xmlns:p14="http://schemas.microsoft.com/office/powerpoint/2010/main" val="51599516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965267-F20B-4AC3-B2D3-A1BC517550EF}" type="datetimeFigureOut">
              <a:rPr lang="vi-VN" smtClean="0"/>
              <a:t>14/02/2020</a:t>
            </a:fld>
            <a:endParaRPr lang="vi-VN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vi-VN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B32E68-258C-42AC-A38D-88D61E44609A}" type="slidenum">
              <a:rPr lang="vi-VN" smtClean="0"/>
              <a:t>‹#›</a:t>
            </a:fld>
            <a:endParaRPr lang="vi-VN"/>
          </a:p>
        </p:txBody>
      </p:sp>
    </p:spTree>
    <p:extLst>
      <p:ext uri="{BB962C8B-B14F-4D97-AF65-F5344CB8AC3E}">
        <p14:creationId xmlns:p14="http://schemas.microsoft.com/office/powerpoint/2010/main" val="119473796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987426"/>
            <a:ext cx="462915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965267-F20B-4AC3-B2D3-A1BC517550EF}" type="datetimeFigureOut">
              <a:rPr lang="vi-VN" smtClean="0"/>
              <a:t>14/02/2020</a:t>
            </a:fld>
            <a:endParaRPr lang="vi-VN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vi-VN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B32E68-258C-42AC-A38D-88D61E44609A}" type="slidenum">
              <a:rPr lang="vi-VN" smtClean="0"/>
              <a:t>‹#›</a:t>
            </a:fld>
            <a:endParaRPr lang="vi-VN"/>
          </a:p>
        </p:txBody>
      </p:sp>
    </p:spTree>
    <p:extLst>
      <p:ext uri="{BB962C8B-B14F-4D97-AF65-F5344CB8AC3E}">
        <p14:creationId xmlns:p14="http://schemas.microsoft.com/office/powerpoint/2010/main" val="162244167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965267-F20B-4AC3-B2D3-A1BC517550EF}" type="datetimeFigureOut">
              <a:rPr lang="vi-VN" smtClean="0"/>
              <a:t>14/02/2020</a:t>
            </a:fld>
            <a:endParaRPr lang="vi-VN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vi-VN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B32E68-258C-42AC-A38D-88D61E44609A}" type="slidenum">
              <a:rPr lang="vi-VN" smtClean="0"/>
              <a:t>‹#›</a:t>
            </a:fld>
            <a:endParaRPr lang="vi-VN"/>
          </a:p>
        </p:txBody>
      </p:sp>
    </p:spTree>
    <p:extLst>
      <p:ext uri="{BB962C8B-B14F-4D97-AF65-F5344CB8AC3E}">
        <p14:creationId xmlns:p14="http://schemas.microsoft.com/office/powerpoint/2010/main" val="385781553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800725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965267-F20B-4AC3-B2D3-A1BC517550EF}" type="datetimeFigureOut">
              <a:rPr lang="vi-VN" smtClean="0"/>
              <a:t>14/02/2020</a:t>
            </a:fld>
            <a:endParaRPr lang="vi-VN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vi-VN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B32E68-258C-42AC-A38D-88D61E44609A}" type="slidenum">
              <a:rPr lang="vi-VN" smtClean="0"/>
              <a:t>‹#›</a:t>
            </a:fld>
            <a:endParaRPr lang="vi-VN"/>
          </a:p>
        </p:txBody>
      </p:sp>
    </p:spTree>
    <p:extLst>
      <p:ext uri="{BB962C8B-B14F-4D97-AF65-F5344CB8AC3E}">
        <p14:creationId xmlns:p14="http://schemas.microsoft.com/office/powerpoint/2010/main" val="294754531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365126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B965267-F20B-4AC3-B2D3-A1BC517550EF}" type="datetimeFigureOut">
              <a:rPr lang="vi-VN" smtClean="0"/>
              <a:t>14/02/2020</a:t>
            </a:fld>
            <a:endParaRPr lang="vi-VN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vi-VN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BB32E68-258C-42AC-A38D-88D61E44609A}" type="slidenum">
              <a:rPr lang="vi-VN" smtClean="0"/>
              <a:t>‹#›</a:t>
            </a:fld>
            <a:endParaRPr lang="vi-VN"/>
          </a:p>
        </p:txBody>
      </p:sp>
    </p:spTree>
    <p:extLst>
      <p:ext uri="{BB962C8B-B14F-4D97-AF65-F5344CB8AC3E}">
        <p14:creationId xmlns:p14="http://schemas.microsoft.com/office/powerpoint/2010/main" val="284007293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2.wav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2.png"/><Relationship Id="rId5" Type="http://schemas.openxmlformats.org/officeDocument/2006/relationships/image" Target="../media/image1.png"/><Relationship Id="rId4" Type="http://schemas.openxmlformats.org/officeDocument/2006/relationships/audio" Target="../media/audio3.wav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audio" Target="../media/audio2.wav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2.png"/><Relationship Id="rId5" Type="http://schemas.openxmlformats.org/officeDocument/2006/relationships/image" Target="../media/image3.png"/><Relationship Id="rId4" Type="http://schemas.openxmlformats.org/officeDocument/2006/relationships/audio" Target="../media/audio3.wav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audio" Target="../media/audio2.wav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2.png"/><Relationship Id="rId5" Type="http://schemas.openxmlformats.org/officeDocument/2006/relationships/image" Target="../media/image4.png"/><Relationship Id="rId4" Type="http://schemas.openxmlformats.org/officeDocument/2006/relationships/audio" Target="../media/audio3.wav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audio" Target="../media/audio2.wav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2.png"/><Relationship Id="rId5" Type="http://schemas.openxmlformats.org/officeDocument/2006/relationships/image" Target="../media/image5.png"/><Relationship Id="rId4" Type="http://schemas.openxmlformats.org/officeDocument/2006/relationships/audio" Target="../media/audio3.wav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audio" Target="../media/audio2.wav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2.png"/><Relationship Id="rId5" Type="http://schemas.openxmlformats.org/officeDocument/2006/relationships/image" Target="../media/image6.png"/><Relationship Id="rId4" Type="http://schemas.openxmlformats.org/officeDocument/2006/relationships/audio" Target="../media/audio3.wav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audio" Target="../media/audio2.wav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2.png"/><Relationship Id="rId5" Type="http://schemas.openxmlformats.org/officeDocument/2006/relationships/image" Target="../media/image7.png"/><Relationship Id="rId4" Type="http://schemas.openxmlformats.org/officeDocument/2006/relationships/audio" Target="../media/audio3.wav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audio" Target="../media/audio2.wav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2.png"/><Relationship Id="rId5" Type="http://schemas.openxmlformats.org/officeDocument/2006/relationships/image" Target="../media/image8.png"/><Relationship Id="rId4" Type="http://schemas.openxmlformats.org/officeDocument/2006/relationships/audio" Target="../media/audio3.wav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audio" Target="../media/audio2.wav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2.png"/><Relationship Id="rId5" Type="http://schemas.openxmlformats.org/officeDocument/2006/relationships/image" Target="../media/image9.png"/><Relationship Id="rId4" Type="http://schemas.openxmlformats.org/officeDocument/2006/relationships/audio" Target="../media/audio3.wav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audio" Target="../media/audio2.wav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2.png"/><Relationship Id="rId5" Type="http://schemas.openxmlformats.org/officeDocument/2006/relationships/image" Target="../media/image10.png"/><Relationship Id="rId4" Type="http://schemas.openxmlformats.org/officeDocument/2006/relationships/audio" Target="../media/audio3.wav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audio" Target="../media/audio2.wav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2.png"/><Relationship Id="rId5" Type="http://schemas.openxmlformats.org/officeDocument/2006/relationships/image" Target="../media/image11.png"/><Relationship Id="rId4" Type="http://schemas.openxmlformats.org/officeDocument/2006/relationships/audio" Target="../media/audio3.wav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audio" Target="../media/audio2.wav"/><Relationship Id="rId7" Type="http://schemas.openxmlformats.org/officeDocument/2006/relationships/image" Target="../media/image14.pn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3.png"/><Relationship Id="rId5" Type="http://schemas.openxmlformats.org/officeDocument/2006/relationships/image" Target="../media/image12.png"/><Relationship Id="rId4" Type="http://schemas.openxmlformats.org/officeDocument/2006/relationships/audio" Target="../media/audio3.wav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audio" Target="../media/audio2.wav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6.png"/><Relationship Id="rId5" Type="http://schemas.openxmlformats.org/officeDocument/2006/relationships/image" Target="../media/image15.png"/><Relationship Id="rId4" Type="http://schemas.openxmlformats.org/officeDocument/2006/relationships/audio" Target="../media/audio3.wav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audio" Target="../media/audio2.wav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7.png"/><Relationship Id="rId5" Type="http://schemas.openxmlformats.org/officeDocument/2006/relationships/image" Target="../media/image15.png"/><Relationship Id="rId4" Type="http://schemas.openxmlformats.org/officeDocument/2006/relationships/audio" Target="../media/audio3.wav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audio" Target="../media/audio2.wav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8.png"/><Relationship Id="rId5" Type="http://schemas.openxmlformats.org/officeDocument/2006/relationships/image" Target="../media/image15.png"/><Relationship Id="rId4" Type="http://schemas.openxmlformats.org/officeDocument/2006/relationships/audio" Target="../media/audio3.wav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audio" Target="../media/audio2.wav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9.png"/><Relationship Id="rId5" Type="http://schemas.openxmlformats.org/officeDocument/2006/relationships/image" Target="../media/image15.png"/><Relationship Id="rId4" Type="http://schemas.openxmlformats.org/officeDocument/2006/relationships/audio" Target="../media/audio3.wav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audio" Target="../media/audio2.wav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20.png"/><Relationship Id="rId5" Type="http://schemas.openxmlformats.org/officeDocument/2006/relationships/image" Target="../media/image15.png"/><Relationship Id="rId4" Type="http://schemas.openxmlformats.org/officeDocument/2006/relationships/audio" Target="../media/audio3.wav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audio" Target="../media/audio2.wav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21.png"/><Relationship Id="rId5" Type="http://schemas.openxmlformats.org/officeDocument/2006/relationships/image" Target="../media/image15.png"/><Relationship Id="rId4" Type="http://schemas.openxmlformats.org/officeDocument/2006/relationships/audio" Target="../media/audio3.wav"/></Relationships>
</file>

<file path=ppt/slides/_rels/slide18.xml.rels><?xml version="1.0" encoding="UTF-8" standalone="yes"?>
<Relationships xmlns="http://schemas.openxmlformats.org/package/2006/relationships"><Relationship Id="rId8" Type="http://schemas.openxmlformats.org/officeDocument/2006/relationships/image" Target="../media/image25.png"/><Relationship Id="rId13" Type="http://schemas.openxmlformats.org/officeDocument/2006/relationships/image" Target="../media/image30.png"/><Relationship Id="rId3" Type="http://schemas.openxmlformats.org/officeDocument/2006/relationships/audio" Target="../media/audio2.wav"/><Relationship Id="rId7" Type="http://schemas.openxmlformats.org/officeDocument/2006/relationships/image" Target="../media/image24.png"/><Relationship Id="rId12" Type="http://schemas.openxmlformats.org/officeDocument/2006/relationships/image" Target="../media/image29.pn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23.png"/><Relationship Id="rId11" Type="http://schemas.openxmlformats.org/officeDocument/2006/relationships/image" Target="../media/image28.png"/><Relationship Id="rId5" Type="http://schemas.openxmlformats.org/officeDocument/2006/relationships/image" Target="../media/image22.png"/><Relationship Id="rId15" Type="http://schemas.openxmlformats.org/officeDocument/2006/relationships/image" Target="../media/image32.png"/><Relationship Id="rId10" Type="http://schemas.openxmlformats.org/officeDocument/2006/relationships/image" Target="../media/image27.png"/><Relationship Id="rId4" Type="http://schemas.openxmlformats.org/officeDocument/2006/relationships/audio" Target="../media/audio3.wav"/><Relationship Id="rId9" Type="http://schemas.openxmlformats.org/officeDocument/2006/relationships/image" Target="../media/image26.png"/><Relationship Id="rId14" Type="http://schemas.openxmlformats.org/officeDocument/2006/relationships/image" Target="../media/image31.png"/></Relationships>
</file>

<file path=ppt/slides/_rels/slide19.xml.rels><?xml version="1.0" encoding="UTF-8" standalone="yes"?>
<Relationships xmlns="http://schemas.openxmlformats.org/package/2006/relationships"><Relationship Id="rId8" Type="http://schemas.openxmlformats.org/officeDocument/2006/relationships/image" Target="../media/image24.png"/><Relationship Id="rId13" Type="http://schemas.openxmlformats.org/officeDocument/2006/relationships/image" Target="../media/image29.png"/><Relationship Id="rId3" Type="http://schemas.openxmlformats.org/officeDocument/2006/relationships/audio" Target="../media/audio2.wav"/><Relationship Id="rId7" Type="http://schemas.openxmlformats.org/officeDocument/2006/relationships/image" Target="../media/image23.png"/><Relationship Id="rId12" Type="http://schemas.openxmlformats.org/officeDocument/2006/relationships/image" Target="../media/image28.pn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22.png"/><Relationship Id="rId11" Type="http://schemas.openxmlformats.org/officeDocument/2006/relationships/image" Target="../media/image27.png"/><Relationship Id="rId5" Type="http://schemas.openxmlformats.org/officeDocument/2006/relationships/image" Target="../media/image33.png"/><Relationship Id="rId15" Type="http://schemas.openxmlformats.org/officeDocument/2006/relationships/image" Target="../media/image31.png"/><Relationship Id="rId10" Type="http://schemas.openxmlformats.org/officeDocument/2006/relationships/image" Target="../media/image26.png"/><Relationship Id="rId4" Type="http://schemas.openxmlformats.org/officeDocument/2006/relationships/audio" Target="../media/audio3.wav"/><Relationship Id="rId9" Type="http://schemas.openxmlformats.org/officeDocument/2006/relationships/image" Target="../media/image25.png"/><Relationship Id="rId14" Type="http://schemas.openxmlformats.org/officeDocument/2006/relationships/image" Target="../media/image30.png"/></Relationships>
</file>

<file path=ppt/slides/_rels/slide20.xml.rels><?xml version="1.0" encoding="UTF-8" standalone="yes"?>
<Relationships xmlns="http://schemas.openxmlformats.org/package/2006/relationships"><Relationship Id="rId8" Type="http://schemas.openxmlformats.org/officeDocument/2006/relationships/image" Target="../media/image24.png"/><Relationship Id="rId13" Type="http://schemas.openxmlformats.org/officeDocument/2006/relationships/image" Target="../media/image29.png"/><Relationship Id="rId3" Type="http://schemas.openxmlformats.org/officeDocument/2006/relationships/audio" Target="../media/audio2.wav"/><Relationship Id="rId7" Type="http://schemas.openxmlformats.org/officeDocument/2006/relationships/image" Target="../media/image23.png"/><Relationship Id="rId12" Type="http://schemas.openxmlformats.org/officeDocument/2006/relationships/image" Target="../media/image28.pn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22.png"/><Relationship Id="rId11" Type="http://schemas.openxmlformats.org/officeDocument/2006/relationships/image" Target="../media/image27.png"/><Relationship Id="rId5" Type="http://schemas.openxmlformats.org/officeDocument/2006/relationships/image" Target="../media/image34.png"/><Relationship Id="rId15" Type="http://schemas.openxmlformats.org/officeDocument/2006/relationships/image" Target="../media/image31.png"/><Relationship Id="rId10" Type="http://schemas.openxmlformats.org/officeDocument/2006/relationships/image" Target="../media/image26.png"/><Relationship Id="rId4" Type="http://schemas.openxmlformats.org/officeDocument/2006/relationships/audio" Target="../media/audio3.wav"/><Relationship Id="rId9" Type="http://schemas.openxmlformats.org/officeDocument/2006/relationships/image" Target="../media/image25.png"/><Relationship Id="rId14" Type="http://schemas.openxmlformats.org/officeDocument/2006/relationships/image" Target="../media/image30.png"/></Relationships>
</file>

<file path=ppt/slides/_rels/slide21.xml.rels><?xml version="1.0" encoding="UTF-8" standalone="yes"?>
<Relationships xmlns="http://schemas.openxmlformats.org/package/2006/relationships"><Relationship Id="rId8" Type="http://schemas.openxmlformats.org/officeDocument/2006/relationships/image" Target="../media/image24.png"/><Relationship Id="rId13" Type="http://schemas.openxmlformats.org/officeDocument/2006/relationships/image" Target="../media/image29.png"/><Relationship Id="rId3" Type="http://schemas.openxmlformats.org/officeDocument/2006/relationships/audio" Target="../media/audio2.wav"/><Relationship Id="rId7" Type="http://schemas.openxmlformats.org/officeDocument/2006/relationships/image" Target="../media/image23.png"/><Relationship Id="rId12" Type="http://schemas.openxmlformats.org/officeDocument/2006/relationships/image" Target="../media/image28.pn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22.png"/><Relationship Id="rId11" Type="http://schemas.openxmlformats.org/officeDocument/2006/relationships/image" Target="../media/image27.png"/><Relationship Id="rId5" Type="http://schemas.openxmlformats.org/officeDocument/2006/relationships/image" Target="../media/image35.png"/><Relationship Id="rId15" Type="http://schemas.openxmlformats.org/officeDocument/2006/relationships/image" Target="../media/image31.png"/><Relationship Id="rId10" Type="http://schemas.openxmlformats.org/officeDocument/2006/relationships/image" Target="../media/image26.png"/><Relationship Id="rId4" Type="http://schemas.openxmlformats.org/officeDocument/2006/relationships/audio" Target="../media/audio3.wav"/><Relationship Id="rId9" Type="http://schemas.openxmlformats.org/officeDocument/2006/relationships/image" Target="../media/image25.png"/><Relationship Id="rId14" Type="http://schemas.openxmlformats.org/officeDocument/2006/relationships/image" Target="../media/image30.png"/></Relationships>
</file>

<file path=ppt/slides/_rels/slide22.xml.rels><?xml version="1.0" encoding="UTF-8" standalone="yes"?>
<Relationships xmlns="http://schemas.openxmlformats.org/package/2006/relationships"><Relationship Id="rId8" Type="http://schemas.openxmlformats.org/officeDocument/2006/relationships/image" Target="../media/image24.png"/><Relationship Id="rId13" Type="http://schemas.openxmlformats.org/officeDocument/2006/relationships/image" Target="../media/image29.png"/><Relationship Id="rId3" Type="http://schemas.openxmlformats.org/officeDocument/2006/relationships/audio" Target="../media/audio2.wav"/><Relationship Id="rId7" Type="http://schemas.openxmlformats.org/officeDocument/2006/relationships/image" Target="../media/image23.png"/><Relationship Id="rId12" Type="http://schemas.openxmlformats.org/officeDocument/2006/relationships/image" Target="../media/image28.pn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22.png"/><Relationship Id="rId11" Type="http://schemas.openxmlformats.org/officeDocument/2006/relationships/image" Target="../media/image27.png"/><Relationship Id="rId5" Type="http://schemas.openxmlformats.org/officeDocument/2006/relationships/image" Target="../media/image35.png"/><Relationship Id="rId15" Type="http://schemas.openxmlformats.org/officeDocument/2006/relationships/image" Target="../media/image31.png"/><Relationship Id="rId10" Type="http://schemas.openxmlformats.org/officeDocument/2006/relationships/image" Target="../media/image26.png"/><Relationship Id="rId4" Type="http://schemas.openxmlformats.org/officeDocument/2006/relationships/audio" Target="../media/audio3.wav"/><Relationship Id="rId9" Type="http://schemas.openxmlformats.org/officeDocument/2006/relationships/image" Target="../media/image25.png"/><Relationship Id="rId14" Type="http://schemas.openxmlformats.org/officeDocument/2006/relationships/image" Target="../media/image30.png"/></Relationships>
</file>

<file path=ppt/slides/_rels/slide23.xml.rels><?xml version="1.0" encoding="UTF-8" standalone="yes"?>
<Relationships xmlns="http://schemas.openxmlformats.org/package/2006/relationships"><Relationship Id="rId8" Type="http://schemas.openxmlformats.org/officeDocument/2006/relationships/image" Target="../media/image24.png"/><Relationship Id="rId13" Type="http://schemas.openxmlformats.org/officeDocument/2006/relationships/image" Target="../media/image29.png"/><Relationship Id="rId3" Type="http://schemas.openxmlformats.org/officeDocument/2006/relationships/audio" Target="../media/audio2.wav"/><Relationship Id="rId7" Type="http://schemas.openxmlformats.org/officeDocument/2006/relationships/image" Target="../media/image23.png"/><Relationship Id="rId12" Type="http://schemas.openxmlformats.org/officeDocument/2006/relationships/image" Target="../media/image28.pn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22.png"/><Relationship Id="rId11" Type="http://schemas.openxmlformats.org/officeDocument/2006/relationships/image" Target="../media/image27.png"/><Relationship Id="rId5" Type="http://schemas.openxmlformats.org/officeDocument/2006/relationships/image" Target="../media/image36.png"/><Relationship Id="rId15" Type="http://schemas.openxmlformats.org/officeDocument/2006/relationships/image" Target="../media/image31.png"/><Relationship Id="rId10" Type="http://schemas.openxmlformats.org/officeDocument/2006/relationships/image" Target="../media/image26.png"/><Relationship Id="rId4" Type="http://schemas.openxmlformats.org/officeDocument/2006/relationships/audio" Target="../media/audio3.wav"/><Relationship Id="rId9" Type="http://schemas.openxmlformats.org/officeDocument/2006/relationships/image" Target="../media/image25.png"/><Relationship Id="rId14" Type="http://schemas.openxmlformats.org/officeDocument/2006/relationships/image" Target="../media/image30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863232F7-CB18-4274-8754-DC1E53FCFFA2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73378" y="2866348"/>
            <a:ext cx="8188233" cy="461665"/>
          </a:xfrm>
          <a:prstGeom prst="rect">
            <a:avLst/>
          </a:prstGeom>
        </p:spPr>
      </p:pic>
      <p:sp>
        <p:nvSpPr>
          <p:cNvPr id="8" name="Rectangle 7">
            <a:extLst>
              <a:ext uri="{FF2B5EF4-FFF2-40B4-BE49-F238E27FC236}">
                <a16:creationId xmlns:a16="http://schemas.microsoft.com/office/drawing/2014/main" id="{8168CAC9-08FA-4593-922A-12BF31EFCB9D}"/>
              </a:ext>
            </a:extLst>
          </p:cNvPr>
          <p:cNvSpPr/>
          <p:nvPr/>
        </p:nvSpPr>
        <p:spPr>
          <a:xfrm>
            <a:off x="1213919" y="2787790"/>
            <a:ext cx="1491564" cy="568471"/>
          </a:xfrm>
          <a:prstGeom prst="rect">
            <a:avLst/>
          </a:prstGeom>
          <a:solidFill>
            <a:srgbClr val="FF0000">
              <a:alpha val="4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vi-VN"/>
          </a:p>
        </p:txBody>
      </p:sp>
      <p:sp>
        <p:nvSpPr>
          <p:cNvPr id="10" name="Explosion: 8 Points 9">
            <a:extLst>
              <a:ext uri="{FF2B5EF4-FFF2-40B4-BE49-F238E27FC236}">
                <a16:creationId xmlns:a16="http://schemas.microsoft.com/office/drawing/2014/main" id="{10A46019-66D6-4F01-B910-8DF5091D81FB}"/>
              </a:ext>
            </a:extLst>
          </p:cNvPr>
          <p:cNvSpPr/>
          <p:nvPr/>
        </p:nvSpPr>
        <p:spPr>
          <a:xfrm>
            <a:off x="7123145" y="3583893"/>
            <a:ext cx="1515559" cy="1213235"/>
          </a:xfrm>
          <a:prstGeom prst="irregularSeal1">
            <a:avLst/>
          </a:prstGeom>
          <a:solidFill>
            <a:srgbClr val="FF0000"/>
          </a:solidFill>
          <a:ln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/>
              <a:t>RIGHT</a:t>
            </a:r>
            <a:endParaRPr lang="vi-VN"/>
          </a:p>
        </p:txBody>
      </p:sp>
      <p:sp>
        <p:nvSpPr>
          <p:cNvPr id="11" name="Smiley Face 10">
            <a:extLst>
              <a:ext uri="{FF2B5EF4-FFF2-40B4-BE49-F238E27FC236}">
                <a16:creationId xmlns:a16="http://schemas.microsoft.com/office/drawing/2014/main" id="{C248C787-3212-4A80-BCB0-014A85F7628D}"/>
              </a:ext>
            </a:extLst>
          </p:cNvPr>
          <p:cNvSpPr/>
          <p:nvPr/>
        </p:nvSpPr>
        <p:spPr>
          <a:xfrm>
            <a:off x="1393994" y="3587094"/>
            <a:ext cx="1240569" cy="1240569"/>
          </a:xfrm>
          <a:prstGeom prst="smileyFace">
            <a:avLst>
              <a:gd name="adj" fmla="val -1665"/>
            </a:avLst>
          </a:prstGeom>
          <a:solidFill>
            <a:schemeClr val="bg1">
              <a:lumMod val="85000"/>
            </a:schemeClr>
          </a:solidFill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600">
                <a:solidFill>
                  <a:srgbClr val="FF0000"/>
                </a:solidFill>
              </a:rPr>
              <a:t>WRONG</a:t>
            </a:r>
            <a:endParaRPr lang="vi-VN" sz="1600">
              <a:solidFill>
                <a:srgbClr val="FF0000"/>
              </a:solidFill>
            </a:endParaRP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35577932-F749-4CA7-9257-6FDA8D38BB19}"/>
              </a:ext>
            </a:extLst>
          </p:cNvPr>
          <p:cNvSpPr/>
          <p:nvPr/>
        </p:nvSpPr>
        <p:spPr>
          <a:xfrm>
            <a:off x="7093662" y="2787790"/>
            <a:ext cx="1481767" cy="568471"/>
          </a:xfrm>
          <a:prstGeom prst="rect">
            <a:avLst/>
          </a:prstGeom>
          <a:solidFill>
            <a:srgbClr val="FF0000">
              <a:alpha val="4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vi-VN"/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989A1CBC-8B2C-45C6-B1F0-1FA30620B262}"/>
              </a:ext>
            </a:extLst>
          </p:cNvPr>
          <p:cNvSpPr/>
          <p:nvPr/>
        </p:nvSpPr>
        <p:spPr>
          <a:xfrm>
            <a:off x="4182599" y="2791295"/>
            <a:ext cx="1796169" cy="568471"/>
          </a:xfrm>
          <a:prstGeom prst="rect">
            <a:avLst/>
          </a:prstGeom>
          <a:solidFill>
            <a:srgbClr val="FF0000">
              <a:alpha val="4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vi-VN"/>
          </a:p>
        </p:txBody>
      </p:sp>
      <p:sp>
        <p:nvSpPr>
          <p:cNvPr id="14" name="Smiley Face 13">
            <a:extLst>
              <a:ext uri="{FF2B5EF4-FFF2-40B4-BE49-F238E27FC236}">
                <a16:creationId xmlns:a16="http://schemas.microsoft.com/office/drawing/2014/main" id="{823030D1-30C2-4B6E-9F7B-C0692CC77EEA}"/>
              </a:ext>
            </a:extLst>
          </p:cNvPr>
          <p:cNvSpPr/>
          <p:nvPr/>
        </p:nvSpPr>
        <p:spPr>
          <a:xfrm>
            <a:off x="4308097" y="3602038"/>
            <a:ext cx="1240569" cy="1240569"/>
          </a:xfrm>
          <a:prstGeom prst="smileyFace">
            <a:avLst>
              <a:gd name="adj" fmla="val -1665"/>
            </a:avLst>
          </a:prstGeom>
          <a:solidFill>
            <a:schemeClr val="bg1">
              <a:lumMod val="85000"/>
            </a:schemeClr>
          </a:solidFill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600">
                <a:solidFill>
                  <a:srgbClr val="FF0000"/>
                </a:solidFill>
              </a:rPr>
              <a:t>WRONG</a:t>
            </a:r>
            <a:endParaRPr lang="vi-VN" sz="1600">
              <a:solidFill>
                <a:srgbClr val="FF0000"/>
              </a:solidFill>
            </a:endParaRPr>
          </a:p>
        </p:txBody>
      </p:sp>
      <p:sp>
        <p:nvSpPr>
          <p:cNvPr id="15" name="Rectangle: Rounded Corners 14">
            <a:extLst>
              <a:ext uri="{FF2B5EF4-FFF2-40B4-BE49-F238E27FC236}">
                <a16:creationId xmlns:a16="http://schemas.microsoft.com/office/drawing/2014/main" id="{47586E0D-968E-4FF6-A432-862DA403FDAB}"/>
              </a:ext>
            </a:extLst>
          </p:cNvPr>
          <p:cNvSpPr/>
          <p:nvPr/>
        </p:nvSpPr>
        <p:spPr>
          <a:xfrm>
            <a:off x="7078655" y="2808254"/>
            <a:ext cx="1511780" cy="553002"/>
          </a:xfrm>
          <a:prstGeom prst="round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vi-VN"/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B8D2F750-DAC0-49BE-AD05-2A5198F1B10C}"/>
              </a:ext>
            </a:extLst>
          </p:cNvPr>
          <p:cNvSpPr txBox="1"/>
          <p:nvPr/>
        </p:nvSpPr>
        <p:spPr>
          <a:xfrm>
            <a:off x="-1449977" y="3140373"/>
            <a:ext cx="679269" cy="461665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r>
              <a:rPr lang="en-US" sz="2400"/>
              <a:t>Bao</a:t>
            </a:r>
            <a:endParaRPr lang="vi-VN" sz="2400"/>
          </a:p>
        </p:txBody>
      </p:sp>
      <p:pic>
        <p:nvPicPr>
          <p:cNvPr id="17" name="Picture 16">
            <a:extLst>
              <a:ext uri="{FF2B5EF4-FFF2-40B4-BE49-F238E27FC236}">
                <a16:creationId xmlns:a16="http://schemas.microsoft.com/office/drawing/2014/main" id="{FBA25FF9-DF2C-429D-852A-58D7A4755D11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76212" y="246532"/>
            <a:ext cx="8791575" cy="21717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6152357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breez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1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5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13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14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1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explod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"/>
                  </p:tgtEl>
                </p:cond>
              </p:nextCondLst>
            </p:seq>
            <p:seq concurrent="1" nextAc="seek">
              <p:cTn id="20" restart="whenNotActive" fill="hold" evtFilter="cancelBubble" nodeType="interactiveSeq">
                <p:stCondLst>
                  <p:cond evt="onClick" delay="0">
                    <p:tgtEl>
                      <p:spTgt spid="1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1" fill="hold">
                      <p:stCondLst>
                        <p:cond delay="0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5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23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4" name="arrow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3"/>
                  </p:tgtEl>
                </p:cond>
              </p:nextCondLst>
            </p:seq>
          </p:childTnLst>
        </p:cTn>
      </p:par>
    </p:tnLst>
    <p:bldLst>
      <p:bldP spid="10" grpId="0" animBg="1"/>
      <p:bldP spid="11" grpId="0" animBg="1"/>
      <p:bldP spid="15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3B312347-4549-4115-A89F-AA891623F25E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76212" y="2874039"/>
            <a:ext cx="8387281" cy="432262"/>
          </a:xfrm>
          <a:prstGeom prst="rect">
            <a:avLst/>
          </a:prstGeom>
        </p:spPr>
      </p:pic>
      <p:sp>
        <p:nvSpPr>
          <p:cNvPr id="8" name="Rectangle 7">
            <a:extLst>
              <a:ext uri="{FF2B5EF4-FFF2-40B4-BE49-F238E27FC236}">
                <a16:creationId xmlns:a16="http://schemas.microsoft.com/office/drawing/2014/main" id="{8168CAC9-08FA-4593-922A-12BF31EFCB9D}"/>
              </a:ext>
            </a:extLst>
          </p:cNvPr>
          <p:cNvSpPr/>
          <p:nvPr/>
        </p:nvSpPr>
        <p:spPr>
          <a:xfrm>
            <a:off x="7171085" y="2802734"/>
            <a:ext cx="1491564" cy="568471"/>
          </a:xfrm>
          <a:prstGeom prst="rect">
            <a:avLst/>
          </a:prstGeom>
          <a:solidFill>
            <a:srgbClr val="FF0000">
              <a:alpha val="4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vi-VN"/>
          </a:p>
        </p:txBody>
      </p:sp>
      <p:sp>
        <p:nvSpPr>
          <p:cNvPr id="10" name="Explosion: 8 Points 9">
            <a:extLst>
              <a:ext uri="{FF2B5EF4-FFF2-40B4-BE49-F238E27FC236}">
                <a16:creationId xmlns:a16="http://schemas.microsoft.com/office/drawing/2014/main" id="{10A46019-66D6-4F01-B910-8DF5091D81FB}"/>
              </a:ext>
            </a:extLst>
          </p:cNvPr>
          <p:cNvSpPr/>
          <p:nvPr/>
        </p:nvSpPr>
        <p:spPr>
          <a:xfrm>
            <a:off x="4206339" y="3598837"/>
            <a:ext cx="1515559" cy="1213235"/>
          </a:xfrm>
          <a:prstGeom prst="irregularSeal1">
            <a:avLst/>
          </a:prstGeom>
          <a:solidFill>
            <a:srgbClr val="FF0000"/>
          </a:solidFill>
          <a:ln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/>
              <a:t>RIGHT</a:t>
            </a:r>
            <a:endParaRPr lang="vi-VN"/>
          </a:p>
        </p:txBody>
      </p:sp>
      <p:sp>
        <p:nvSpPr>
          <p:cNvPr id="11" name="Smiley Face 10">
            <a:extLst>
              <a:ext uri="{FF2B5EF4-FFF2-40B4-BE49-F238E27FC236}">
                <a16:creationId xmlns:a16="http://schemas.microsoft.com/office/drawing/2014/main" id="{C248C787-3212-4A80-BCB0-014A85F7628D}"/>
              </a:ext>
            </a:extLst>
          </p:cNvPr>
          <p:cNvSpPr/>
          <p:nvPr/>
        </p:nvSpPr>
        <p:spPr>
          <a:xfrm>
            <a:off x="7351160" y="3602038"/>
            <a:ext cx="1240569" cy="1240569"/>
          </a:xfrm>
          <a:prstGeom prst="smileyFace">
            <a:avLst>
              <a:gd name="adj" fmla="val -1665"/>
            </a:avLst>
          </a:prstGeom>
          <a:solidFill>
            <a:schemeClr val="bg1">
              <a:lumMod val="85000"/>
            </a:schemeClr>
          </a:solidFill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600">
                <a:solidFill>
                  <a:srgbClr val="FF0000"/>
                </a:solidFill>
              </a:rPr>
              <a:t>WRONG</a:t>
            </a:r>
            <a:endParaRPr lang="vi-VN" sz="1600">
              <a:solidFill>
                <a:srgbClr val="FF0000"/>
              </a:solidFill>
            </a:endParaRP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35577932-F749-4CA7-9257-6FDA8D38BB19}"/>
              </a:ext>
            </a:extLst>
          </p:cNvPr>
          <p:cNvSpPr/>
          <p:nvPr/>
        </p:nvSpPr>
        <p:spPr>
          <a:xfrm>
            <a:off x="4176856" y="2802734"/>
            <a:ext cx="1481767" cy="568471"/>
          </a:xfrm>
          <a:prstGeom prst="rect">
            <a:avLst/>
          </a:prstGeom>
          <a:solidFill>
            <a:srgbClr val="FF0000">
              <a:alpha val="4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vi-VN"/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989A1CBC-8B2C-45C6-B1F0-1FA30620B262}"/>
              </a:ext>
            </a:extLst>
          </p:cNvPr>
          <p:cNvSpPr/>
          <p:nvPr/>
        </p:nvSpPr>
        <p:spPr>
          <a:xfrm>
            <a:off x="900520" y="2809189"/>
            <a:ext cx="1491564" cy="568471"/>
          </a:xfrm>
          <a:prstGeom prst="rect">
            <a:avLst/>
          </a:prstGeom>
          <a:solidFill>
            <a:srgbClr val="FF0000">
              <a:alpha val="4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vi-VN"/>
          </a:p>
        </p:txBody>
      </p:sp>
      <p:sp>
        <p:nvSpPr>
          <p:cNvPr id="14" name="Smiley Face 13">
            <a:extLst>
              <a:ext uri="{FF2B5EF4-FFF2-40B4-BE49-F238E27FC236}">
                <a16:creationId xmlns:a16="http://schemas.microsoft.com/office/drawing/2014/main" id="{823030D1-30C2-4B6E-9F7B-C0692CC77EEA}"/>
              </a:ext>
            </a:extLst>
          </p:cNvPr>
          <p:cNvSpPr/>
          <p:nvPr/>
        </p:nvSpPr>
        <p:spPr>
          <a:xfrm>
            <a:off x="1026017" y="3619932"/>
            <a:ext cx="1240569" cy="1240569"/>
          </a:xfrm>
          <a:prstGeom prst="smileyFace">
            <a:avLst>
              <a:gd name="adj" fmla="val -1665"/>
            </a:avLst>
          </a:prstGeom>
          <a:solidFill>
            <a:schemeClr val="bg1">
              <a:lumMod val="85000"/>
            </a:schemeClr>
          </a:solidFill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600">
                <a:solidFill>
                  <a:srgbClr val="FF0000"/>
                </a:solidFill>
              </a:rPr>
              <a:t>WRONG</a:t>
            </a:r>
            <a:endParaRPr lang="vi-VN" sz="1600">
              <a:solidFill>
                <a:srgbClr val="FF0000"/>
              </a:solidFill>
            </a:endParaRPr>
          </a:p>
        </p:txBody>
      </p:sp>
      <p:sp>
        <p:nvSpPr>
          <p:cNvPr id="15" name="Rectangle: Rounded Corners 14">
            <a:extLst>
              <a:ext uri="{FF2B5EF4-FFF2-40B4-BE49-F238E27FC236}">
                <a16:creationId xmlns:a16="http://schemas.microsoft.com/office/drawing/2014/main" id="{47586E0D-968E-4FF6-A432-862DA403FDAB}"/>
              </a:ext>
            </a:extLst>
          </p:cNvPr>
          <p:cNvSpPr/>
          <p:nvPr/>
        </p:nvSpPr>
        <p:spPr>
          <a:xfrm>
            <a:off x="4146844" y="2803563"/>
            <a:ext cx="1511780" cy="553002"/>
          </a:xfrm>
          <a:prstGeom prst="round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vi-VN"/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B8D2F750-DAC0-49BE-AD05-2A5198F1B10C}"/>
              </a:ext>
            </a:extLst>
          </p:cNvPr>
          <p:cNvSpPr txBox="1"/>
          <p:nvPr/>
        </p:nvSpPr>
        <p:spPr>
          <a:xfrm>
            <a:off x="-1449977" y="3140373"/>
            <a:ext cx="679269" cy="461665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r>
              <a:rPr lang="en-US" sz="2400"/>
              <a:t>Bao</a:t>
            </a:r>
            <a:endParaRPr lang="vi-VN" sz="2400"/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42BAFD87-9669-44C7-B2EC-6ADF2F631CC9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76212" y="246532"/>
            <a:ext cx="8791575" cy="21717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1162760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breez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1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5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13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14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1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explod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"/>
                  </p:tgtEl>
                </p:cond>
              </p:nextCondLst>
            </p:seq>
            <p:seq concurrent="1" nextAc="seek">
              <p:cTn id="20" restart="whenNotActive" fill="hold" evtFilter="cancelBubble" nodeType="interactiveSeq">
                <p:stCondLst>
                  <p:cond evt="onClick" delay="0">
                    <p:tgtEl>
                      <p:spTgt spid="1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1" fill="hold">
                      <p:stCondLst>
                        <p:cond delay="0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5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23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4" name="arrow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3"/>
                  </p:tgtEl>
                </p:cond>
              </p:nextCondLst>
            </p:seq>
          </p:childTnLst>
        </p:cTn>
      </p:par>
    </p:tnLst>
    <p:bldLst>
      <p:bldP spid="10" grpId="0" animBg="1"/>
      <p:bldP spid="11" grpId="0" animBg="1"/>
      <p:bldP spid="15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DD156A58-B232-439E-8A13-5DFA62251255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42497" y="2914868"/>
            <a:ext cx="8331200" cy="451010"/>
          </a:xfrm>
          <a:prstGeom prst="rect">
            <a:avLst/>
          </a:prstGeom>
        </p:spPr>
      </p:pic>
      <p:sp>
        <p:nvSpPr>
          <p:cNvPr id="8" name="Rectangle 7">
            <a:extLst>
              <a:ext uri="{FF2B5EF4-FFF2-40B4-BE49-F238E27FC236}">
                <a16:creationId xmlns:a16="http://schemas.microsoft.com/office/drawing/2014/main" id="{8168CAC9-08FA-4593-922A-12BF31EFCB9D}"/>
              </a:ext>
            </a:extLst>
          </p:cNvPr>
          <p:cNvSpPr/>
          <p:nvPr/>
        </p:nvSpPr>
        <p:spPr>
          <a:xfrm>
            <a:off x="1213919" y="2787790"/>
            <a:ext cx="1491564" cy="568471"/>
          </a:xfrm>
          <a:prstGeom prst="rect">
            <a:avLst/>
          </a:prstGeom>
          <a:solidFill>
            <a:srgbClr val="FF0000">
              <a:alpha val="4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vi-VN"/>
          </a:p>
        </p:txBody>
      </p:sp>
      <p:sp>
        <p:nvSpPr>
          <p:cNvPr id="10" name="Explosion: 8 Points 9">
            <a:extLst>
              <a:ext uri="{FF2B5EF4-FFF2-40B4-BE49-F238E27FC236}">
                <a16:creationId xmlns:a16="http://schemas.microsoft.com/office/drawing/2014/main" id="{10A46019-66D6-4F01-B910-8DF5091D81FB}"/>
              </a:ext>
            </a:extLst>
          </p:cNvPr>
          <p:cNvSpPr/>
          <p:nvPr/>
        </p:nvSpPr>
        <p:spPr>
          <a:xfrm>
            <a:off x="7123145" y="3583893"/>
            <a:ext cx="1515559" cy="1213235"/>
          </a:xfrm>
          <a:prstGeom prst="irregularSeal1">
            <a:avLst/>
          </a:prstGeom>
          <a:solidFill>
            <a:srgbClr val="FF0000"/>
          </a:solidFill>
          <a:ln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/>
              <a:t>RIGHT</a:t>
            </a:r>
            <a:endParaRPr lang="vi-VN"/>
          </a:p>
        </p:txBody>
      </p:sp>
      <p:sp>
        <p:nvSpPr>
          <p:cNvPr id="11" name="Smiley Face 10">
            <a:extLst>
              <a:ext uri="{FF2B5EF4-FFF2-40B4-BE49-F238E27FC236}">
                <a16:creationId xmlns:a16="http://schemas.microsoft.com/office/drawing/2014/main" id="{C248C787-3212-4A80-BCB0-014A85F7628D}"/>
              </a:ext>
            </a:extLst>
          </p:cNvPr>
          <p:cNvSpPr/>
          <p:nvPr/>
        </p:nvSpPr>
        <p:spPr>
          <a:xfrm>
            <a:off x="1393994" y="3587094"/>
            <a:ext cx="1240569" cy="1240569"/>
          </a:xfrm>
          <a:prstGeom prst="smileyFace">
            <a:avLst>
              <a:gd name="adj" fmla="val -1665"/>
            </a:avLst>
          </a:prstGeom>
          <a:solidFill>
            <a:schemeClr val="bg1">
              <a:lumMod val="85000"/>
            </a:schemeClr>
          </a:solidFill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600">
                <a:solidFill>
                  <a:srgbClr val="FF0000"/>
                </a:solidFill>
              </a:rPr>
              <a:t>WRONG</a:t>
            </a:r>
            <a:endParaRPr lang="vi-VN" sz="1600">
              <a:solidFill>
                <a:srgbClr val="FF0000"/>
              </a:solidFill>
            </a:endParaRP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35577932-F749-4CA7-9257-6FDA8D38BB19}"/>
              </a:ext>
            </a:extLst>
          </p:cNvPr>
          <p:cNvSpPr/>
          <p:nvPr/>
        </p:nvSpPr>
        <p:spPr>
          <a:xfrm>
            <a:off x="7093662" y="2787790"/>
            <a:ext cx="1481767" cy="568471"/>
          </a:xfrm>
          <a:prstGeom prst="rect">
            <a:avLst/>
          </a:prstGeom>
          <a:solidFill>
            <a:srgbClr val="FF0000">
              <a:alpha val="4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vi-VN"/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989A1CBC-8B2C-45C6-B1F0-1FA30620B262}"/>
              </a:ext>
            </a:extLst>
          </p:cNvPr>
          <p:cNvSpPr/>
          <p:nvPr/>
        </p:nvSpPr>
        <p:spPr>
          <a:xfrm>
            <a:off x="4182600" y="2791295"/>
            <a:ext cx="1491564" cy="568471"/>
          </a:xfrm>
          <a:prstGeom prst="rect">
            <a:avLst/>
          </a:prstGeom>
          <a:solidFill>
            <a:srgbClr val="FF0000">
              <a:alpha val="4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vi-VN"/>
          </a:p>
        </p:txBody>
      </p:sp>
      <p:sp>
        <p:nvSpPr>
          <p:cNvPr id="14" name="Smiley Face 13">
            <a:extLst>
              <a:ext uri="{FF2B5EF4-FFF2-40B4-BE49-F238E27FC236}">
                <a16:creationId xmlns:a16="http://schemas.microsoft.com/office/drawing/2014/main" id="{823030D1-30C2-4B6E-9F7B-C0692CC77EEA}"/>
              </a:ext>
            </a:extLst>
          </p:cNvPr>
          <p:cNvSpPr/>
          <p:nvPr/>
        </p:nvSpPr>
        <p:spPr>
          <a:xfrm>
            <a:off x="4308097" y="3602038"/>
            <a:ext cx="1240569" cy="1240569"/>
          </a:xfrm>
          <a:prstGeom prst="smileyFace">
            <a:avLst>
              <a:gd name="adj" fmla="val -1665"/>
            </a:avLst>
          </a:prstGeom>
          <a:solidFill>
            <a:schemeClr val="bg1">
              <a:lumMod val="85000"/>
            </a:schemeClr>
          </a:solidFill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600">
                <a:solidFill>
                  <a:srgbClr val="FF0000"/>
                </a:solidFill>
              </a:rPr>
              <a:t>WRONG</a:t>
            </a:r>
            <a:endParaRPr lang="vi-VN" sz="1600">
              <a:solidFill>
                <a:srgbClr val="FF0000"/>
              </a:solidFill>
            </a:endParaRPr>
          </a:p>
        </p:txBody>
      </p:sp>
      <p:sp>
        <p:nvSpPr>
          <p:cNvPr id="15" name="Rectangle: Rounded Corners 14">
            <a:extLst>
              <a:ext uri="{FF2B5EF4-FFF2-40B4-BE49-F238E27FC236}">
                <a16:creationId xmlns:a16="http://schemas.microsoft.com/office/drawing/2014/main" id="{47586E0D-968E-4FF6-A432-862DA403FDAB}"/>
              </a:ext>
            </a:extLst>
          </p:cNvPr>
          <p:cNvSpPr/>
          <p:nvPr/>
        </p:nvSpPr>
        <p:spPr>
          <a:xfrm>
            <a:off x="7078655" y="2808254"/>
            <a:ext cx="1511780" cy="553002"/>
          </a:xfrm>
          <a:prstGeom prst="round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vi-VN"/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B8D2F750-DAC0-49BE-AD05-2A5198F1B10C}"/>
              </a:ext>
            </a:extLst>
          </p:cNvPr>
          <p:cNvSpPr txBox="1"/>
          <p:nvPr/>
        </p:nvSpPr>
        <p:spPr>
          <a:xfrm>
            <a:off x="-1449977" y="3140373"/>
            <a:ext cx="679269" cy="461665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r>
              <a:rPr lang="en-US" sz="2400"/>
              <a:t>Bao</a:t>
            </a:r>
            <a:endParaRPr lang="vi-VN" sz="2400"/>
          </a:p>
        </p:txBody>
      </p:sp>
      <p:pic>
        <p:nvPicPr>
          <p:cNvPr id="17" name="Picture 16">
            <a:extLst>
              <a:ext uri="{FF2B5EF4-FFF2-40B4-BE49-F238E27FC236}">
                <a16:creationId xmlns:a16="http://schemas.microsoft.com/office/drawing/2014/main" id="{CEC5B2C1-1CBF-4939-B224-BDAAEEC4D972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76212" y="246532"/>
            <a:ext cx="8791575" cy="21717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3090426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breez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1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5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13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14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1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explod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"/>
                  </p:tgtEl>
                </p:cond>
              </p:nextCondLst>
            </p:seq>
            <p:seq concurrent="1" nextAc="seek">
              <p:cTn id="20" restart="whenNotActive" fill="hold" evtFilter="cancelBubble" nodeType="interactiveSeq">
                <p:stCondLst>
                  <p:cond evt="onClick" delay="0">
                    <p:tgtEl>
                      <p:spTgt spid="1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1" fill="hold">
                      <p:stCondLst>
                        <p:cond delay="0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5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23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4" name="arrow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3"/>
                  </p:tgtEl>
                </p:cond>
              </p:nextCondLst>
            </p:seq>
          </p:childTnLst>
        </p:cTn>
      </p:par>
    </p:tnLst>
    <p:bldLst>
      <p:bldP spid="10" grpId="0" animBg="1"/>
      <p:bldP spid="11" grpId="0" animBg="1"/>
      <p:bldP spid="15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B0992622-FBF8-4E1F-BE81-93DE480EE9BD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76781" y="2886132"/>
            <a:ext cx="8590435" cy="397245"/>
          </a:xfrm>
          <a:prstGeom prst="rect">
            <a:avLst/>
          </a:prstGeom>
        </p:spPr>
      </p:pic>
      <p:sp>
        <p:nvSpPr>
          <p:cNvPr id="8" name="Rectangle 7">
            <a:extLst>
              <a:ext uri="{FF2B5EF4-FFF2-40B4-BE49-F238E27FC236}">
                <a16:creationId xmlns:a16="http://schemas.microsoft.com/office/drawing/2014/main" id="{8168CAC9-08FA-4593-922A-12BF31EFCB9D}"/>
              </a:ext>
            </a:extLst>
          </p:cNvPr>
          <p:cNvSpPr/>
          <p:nvPr/>
        </p:nvSpPr>
        <p:spPr>
          <a:xfrm>
            <a:off x="6596155" y="2791295"/>
            <a:ext cx="2371632" cy="568471"/>
          </a:xfrm>
          <a:prstGeom prst="rect">
            <a:avLst/>
          </a:prstGeom>
          <a:solidFill>
            <a:srgbClr val="FF0000">
              <a:alpha val="4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vi-VN"/>
          </a:p>
        </p:txBody>
      </p:sp>
      <p:sp>
        <p:nvSpPr>
          <p:cNvPr id="10" name="Explosion: 8 Points 9">
            <a:extLst>
              <a:ext uri="{FF2B5EF4-FFF2-40B4-BE49-F238E27FC236}">
                <a16:creationId xmlns:a16="http://schemas.microsoft.com/office/drawing/2014/main" id="{10A46019-66D6-4F01-B910-8DF5091D81FB}"/>
              </a:ext>
            </a:extLst>
          </p:cNvPr>
          <p:cNvSpPr/>
          <p:nvPr/>
        </p:nvSpPr>
        <p:spPr>
          <a:xfrm>
            <a:off x="982911" y="3566858"/>
            <a:ext cx="1515559" cy="1213235"/>
          </a:xfrm>
          <a:prstGeom prst="irregularSeal1">
            <a:avLst/>
          </a:prstGeom>
          <a:solidFill>
            <a:srgbClr val="FF0000"/>
          </a:solidFill>
          <a:ln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/>
              <a:t>RIGHT</a:t>
            </a:r>
            <a:endParaRPr lang="vi-VN"/>
          </a:p>
        </p:txBody>
      </p:sp>
      <p:sp>
        <p:nvSpPr>
          <p:cNvPr id="11" name="Smiley Face 10">
            <a:extLst>
              <a:ext uri="{FF2B5EF4-FFF2-40B4-BE49-F238E27FC236}">
                <a16:creationId xmlns:a16="http://schemas.microsoft.com/office/drawing/2014/main" id="{C248C787-3212-4A80-BCB0-014A85F7628D}"/>
              </a:ext>
            </a:extLst>
          </p:cNvPr>
          <p:cNvSpPr/>
          <p:nvPr/>
        </p:nvSpPr>
        <p:spPr>
          <a:xfrm>
            <a:off x="6776230" y="3590599"/>
            <a:ext cx="1240569" cy="1240569"/>
          </a:xfrm>
          <a:prstGeom prst="smileyFace">
            <a:avLst>
              <a:gd name="adj" fmla="val -1665"/>
            </a:avLst>
          </a:prstGeom>
          <a:solidFill>
            <a:schemeClr val="bg1">
              <a:lumMod val="85000"/>
            </a:schemeClr>
          </a:solidFill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600">
                <a:solidFill>
                  <a:srgbClr val="FF0000"/>
                </a:solidFill>
              </a:rPr>
              <a:t>WRONG</a:t>
            </a:r>
            <a:endParaRPr lang="vi-VN" sz="1600">
              <a:solidFill>
                <a:srgbClr val="FF0000"/>
              </a:solidFill>
            </a:endParaRP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35577932-F749-4CA7-9257-6FDA8D38BB19}"/>
              </a:ext>
            </a:extLst>
          </p:cNvPr>
          <p:cNvSpPr/>
          <p:nvPr/>
        </p:nvSpPr>
        <p:spPr>
          <a:xfrm>
            <a:off x="953428" y="2770755"/>
            <a:ext cx="1481767" cy="568471"/>
          </a:xfrm>
          <a:prstGeom prst="rect">
            <a:avLst/>
          </a:prstGeom>
          <a:solidFill>
            <a:srgbClr val="FF0000">
              <a:alpha val="4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vi-VN"/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989A1CBC-8B2C-45C6-B1F0-1FA30620B262}"/>
              </a:ext>
            </a:extLst>
          </p:cNvPr>
          <p:cNvSpPr/>
          <p:nvPr/>
        </p:nvSpPr>
        <p:spPr>
          <a:xfrm>
            <a:off x="3966423" y="2756115"/>
            <a:ext cx="1491564" cy="568471"/>
          </a:xfrm>
          <a:prstGeom prst="rect">
            <a:avLst/>
          </a:prstGeom>
          <a:solidFill>
            <a:srgbClr val="FF0000">
              <a:alpha val="4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vi-VN"/>
          </a:p>
        </p:txBody>
      </p:sp>
      <p:sp>
        <p:nvSpPr>
          <p:cNvPr id="14" name="Smiley Face 13">
            <a:extLst>
              <a:ext uri="{FF2B5EF4-FFF2-40B4-BE49-F238E27FC236}">
                <a16:creationId xmlns:a16="http://schemas.microsoft.com/office/drawing/2014/main" id="{823030D1-30C2-4B6E-9F7B-C0692CC77EEA}"/>
              </a:ext>
            </a:extLst>
          </p:cNvPr>
          <p:cNvSpPr/>
          <p:nvPr/>
        </p:nvSpPr>
        <p:spPr>
          <a:xfrm>
            <a:off x="4091920" y="3566858"/>
            <a:ext cx="1240569" cy="1240569"/>
          </a:xfrm>
          <a:prstGeom prst="smileyFace">
            <a:avLst>
              <a:gd name="adj" fmla="val -1665"/>
            </a:avLst>
          </a:prstGeom>
          <a:solidFill>
            <a:schemeClr val="bg1">
              <a:lumMod val="85000"/>
            </a:schemeClr>
          </a:solidFill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600">
                <a:solidFill>
                  <a:srgbClr val="FF0000"/>
                </a:solidFill>
              </a:rPr>
              <a:t>WRONG</a:t>
            </a:r>
            <a:endParaRPr lang="vi-VN" sz="1600">
              <a:solidFill>
                <a:srgbClr val="FF0000"/>
              </a:solidFill>
            </a:endParaRPr>
          </a:p>
        </p:txBody>
      </p:sp>
      <p:sp>
        <p:nvSpPr>
          <p:cNvPr id="15" name="Rectangle: Rounded Corners 14">
            <a:extLst>
              <a:ext uri="{FF2B5EF4-FFF2-40B4-BE49-F238E27FC236}">
                <a16:creationId xmlns:a16="http://schemas.microsoft.com/office/drawing/2014/main" id="{47586E0D-968E-4FF6-A432-862DA403FDAB}"/>
              </a:ext>
            </a:extLst>
          </p:cNvPr>
          <p:cNvSpPr/>
          <p:nvPr/>
        </p:nvSpPr>
        <p:spPr>
          <a:xfrm>
            <a:off x="938421" y="2791219"/>
            <a:ext cx="1511780" cy="553002"/>
          </a:xfrm>
          <a:prstGeom prst="round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vi-VN"/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B8D2F750-DAC0-49BE-AD05-2A5198F1B10C}"/>
              </a:ext>
            </a:extLst>
          </p:cNvPr>
          <p:cNvSpPr txBox="1"/>
          <p:nvPr/>
        </p:nvSpPr>
        <p:spPr>
          <a:xfrm>
            <a:off x="-1449977" y="3140373"/>
            <a:ext cx="679269" cy="461665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r>
              <a:rPr lang="en-US" sz="2400"/>
              <a:t>Bao</a:t>
            </a:r>
            <a:endParaRPr lang="vi-VN" sz="2400"/>
          </a:p>
        </p:txBody>
      </p:sp>
      <p:pic>
        <p:nvPicPr>
          <p:cNvPr id="17" name="Picture 16">
            <a:extLst>
              <a:ext uri="{FF2B5EF4-FFF2-40B4-BE49-F238E27FC236}">
                <a16:creationId xmlns:a16="http://schemas.microsoft.com/office/drawing/2014/main" id="{CEC5B2C1-1CBF-4939-B224-BDAAEEC4D972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76212" y="246532"/>
            <a:ext cx="8791575" cy="21717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3270795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breez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1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5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13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14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1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explod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"/>
                  </p:tgtEl>
                </p:cond>
              </p:nextCondLst>
            </p:seq>
            <p:seq concurrent="1" nextAc="seek">
              <p:cTn id="20" restart="whenNotActive" fill="hold" evtFilter="cancelBubble" nodeType="interactiveSeq">
                <p:stCondLst>
                  <p:cond evt="onClick" delay="0">
                    <p:tgtEl>
                      <p:spTgt spid="1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1" fill="hold">
                      <p:stCondLst>
                        <p:cond delay="0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5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23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4" name="arrow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3"/>
                  </p:tgtEl>
                </p:cond>
              </p:nextCondLst>
            </p:seq>
          </p:childTnLst>
        </p:cTn>
      </p:par>
    </p:tnLst>
    <p:bldLst>
      <p:bldP spid="10" grpId="0" animBg="1"/>
      <p:bldP spid="11" grpId="0" animBg="1"/>
      <p:bldP spid="15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97653136-20D3-43B6-A834-4416FC9666FE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42497" y="2866240"/>
            <a:ext cx="8331200" cy="437029"/>
          </a:xfrm>
          <a:prstGeom prst="rect">
            <a:avLst/>
          </a:prstGeom>
        </p:spPr>
      </p:pic>
      <p:sp>
        <p:nvSpPr>
          <p:cNvPr id="8" name="Rectangle 7">
            <a:extLst>
              <a:ext uri="{FF2B5EF4-FFF2-40B4-BE49-F238E27FC236}">
                <a16:creationId xmlns:a16="http://schemas.microsoft.com/office/drawing/2014/main" id="{8168CAC9-08FA-4593-922A-12BF31EFCB9D}"/>
              </a:ext>
            </a:extLst>
          </p:cNvPr>
          <p:cNvSpPr/>
          <p:nvPr/>
        </p:nvSpPr>
        <p:spPr>
          <a:xfrm>
            <a:off x="1213919" y="2787790"/>
            <a:ext cx="1491564" cy="568471"/>
          </a:xfrm>
          <a:prstGeom prst="rect">
            <a:avLst/>
          </a:prstGeom>
          <a:solidFill>
            <a:srgbClr val="FF0000">
              <a:alpha val="4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vi-VN"/>
          </a:p>
        </p:txBody>
      </p:sp>
      <p:sp>
        <p:nvSpPr>
          <p:cNvPr id="10" name="Explosion: 8 Points 9">
            <a:extLst>
              <a:ext uri="{FF2B5EF4-FFF2-40B4-BE49-F238E27FC236}">
                <a16:creationId xmlns:a16="http://schemas.microsoft.com/office/drawing/2014/main" id="{10A46019-66D6-4F01-B910-8DF5091D81FB}"/>
              </a:ext>
            </a:extLst>
          </p:cNvPr>
          <p:cNvSpPr/>
          <p:nvPr/>
        </p:nvSpPr>
        <p:spPr>
          <a:xfrm>
            <a:off x="7123145" y="3583893"/>
            <a:ext cx="1515559" cy="1213235"/>
          </a:xfrm>
          <a:prstGeom prst="irregularSeal1">
            <a:avLst/>
          </a:prstGeom>
          <a:solidFill>
            <a:srgbClr val="FF0000"/>
          </a:solidFill>
          <a:ln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/>
              <a:t>RIGHT</a:t>
            </a:r>
            <a:endParaRPr lang="vi-VN"/>
          </a:p>
        </p:txBody>
      </p:sp>
      <p:sp>
        <p:nvSpPr>
          <p:cNvPr id="11" name="Smiley Face 10">
            <a:extLst>
              <a:ext uri="{FF2B5EF4-FFF2-40B4-BE49-F238E27FC236}">
                <a16:creationId xmlns:a16="http://schemas.microsoft.com/office/drawing/2014/main" id="{C248C787-3212-4A80-BCB0-014A85F7628D}"/>
              </a:ext>
            </a:extLst>
          </p:cNvPr>
          <p:cNvSpPr/>
          <p:nvPr/>
        </p:nvSpPr>
        <p:spPr>
          <a:xfrm>
            <a:off x="1393994" y="3587094"/>
            <a:ext cx="1240569" cy="1240569"/>
          </a:xfrm>
          <a:prstGeom prst="smileyFace">
            <a:avLst>
              <a:gd name="adj" fmla="val -1665"/>
            </a:avLst>
          </a:prstGeom>
          <a:solidFill>
            <a:schemeClr val="bg1">
              <a:lumMod val="85000"/>
            </a:schemeClr>
          </a:solidFill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600">
                <a:solidFill>
                  <a:srgbClr val="FF0000"/>
                </a:solidFill>
              </a:rPr>
              <a:t>WRONG</a:t>
            </a:r>
            <a:endParaRPr lang="vi-VN" sz="1600">
              <a:solidFill>
                <a:srgbClr val="FF0000"/>
              </a:solidFill>
            </a:endParaRP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35577932-F749-4CA7-9257-6FDA8D38BB19}"/>
              </a:ext>
            </a:extLst>
          </p:cNvPr>
          <p:cNvSpPr/>
          <p:nvPr/>
        </p:nvSpPr>
        <p:spPr>
          <a:xfrm>
            <a:off x="7093662" y="2787790"/>
            <a:ext cx="1481767" cy="568471"/>
          </a:xfrm>
          <a:prstGeom prst="rect">
            <a:avLst/>
          </a:prstGeom>
          <a:solidFill>
            <a:srgbClr val="FF0000">
              <a:alpha val="4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vi-VN"/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989A1CBC-8B2C-45C6-B1F0-1FA30620B262}"/>
              </a:ext>
            </a:extLst>
          </p:cNvPr>
          <p:cNvSpPr/>
          <p:nvPr/>
        </p:nvSpPr>
        <p:spPr>
          <a:xfrm>
            <a:off x="4182600" y="2791295"/>
            <a:ext cx="1491564" cy="568471"/>
          </a:xfrm>
          <a:prstGeom prst="rect">
            <a:avLst/>
          </a:prstGeom>
          <a:solidFill>
            <a:srgbClr val="FF0000">
              <a:alpha val="4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vi-VN"/>
          </a:p>
        </p:txBody>
      </p:sp>
      <p:sp>
        <p:nvSpPr>
          <p:cNvPr id="14" name="Smiley Face 13">
            <a:extLst>
              <a:ext uri="{FF2B5EF4-FFF2-40B4-BE49-F238E27FC236}">
                <a16:creationId xmlns:a16="http://schemas.microsoft.com/office/drawing/2014/main" id="{823030D1-30C2-4B6E-9F7B-C0692CC77EEA}"/>
              </a:ext>
            </a:extLst>
          </p:cNvPr>
          <p:cNvSpPr/>
          <p:nvPr/>
        </p:nvSpPr>
        <p:spPr>
          <a:xfrm>
            <a:off x="4308097" y="3602038"/>
            <a:ext cx="1240569" cy="1240569"/>
          </a:xfrm>
          <a:prstGeom prst="smileyFace">
            <a:avLst>
              <a:gd name="adj" fmla="val -1665"/>
            </a:avLst>
          </a:prstGeom>
          <a:solidFill>
            <a:schemeClr val="bg1">
              <a:lumMod val="85000"/>
            </a:schemeClr>
          </a:solidFill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600">
                <a:solidFill>
                  <a:srgbClr val="FF0000"/>
                </a:solidFill>
              </a:rPr>
              <a:t>WRONG</a:t>
            </a:r>
            <a:endParaRPr lang="vi-VN" sz="1600">
              <a:solidFill>
                <a:srgbClr val="FF0000"/>
              </a:solidFill>
            </a:endParaRPr>
          </a:p>
        </p:txBody>
      </p:sp>
      <p:sp>
        <p:nvSpPr>
          <p:cNvPr id="15" name="Rectangle: Rounded Corners 14">
            <a:extLst>
              <a:ext uri="{FF2B5EF4-FFF2-40B4-BE49-F238E27FC236}">
                <a16:creationId xmlns:a16="http://schemas.microsoft.com/office/drawing/2014/main" id="{47586E0D-968E-4FF6-A432-862DA403FDAB}"/>
              </a:ext>
            </a:extLst>
          </p:cNvPr>
          <p:cNvSpPr/>
          <p:nvPr/>
        </p:nvSpPr>
        <p:spPr>
          <a:xfrm>
            <a:off x="7078655" y="2808254"/>
            <a:ext cx="1511780" cy="553002"/>
          </a:xfrm>
          <a:prstGeom prst="round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vi-VN"/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B8D2F750-DAC0-49BE-AD05-2A5198F1B10C}"/>
              </a:ext>
            </a:extLst>
          </p:cNvPr>
          <p:cNvSpPr txBox="1"/>
          <p:nvPr/>
        </p:nvSpPr>
        <p:spPr>
          <a:xfrm>
            <a:off x="-1449977" y="3140373"/>
            <a:ext cx="679269" cy="461665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r>
              <a:rPr lang="en-US" sz="2400"/>
              <a:t>Bao</a:t>
            </a:r>
            <a:endParaRPr lang="vi-VN" sz="2400"/>
          </a:p>
        </p:txBody>
      </p:sp>
      <p:pic>
        <p:nvPicPr>
          <p:cNvPr id="17" name="Picture 16">
            <a:extLst>
              <a:ext uri="{FF2B5EF4-FFF2-40B4-BE49-F238E27FC236}">
                <a16:creationId xmlns:a16="http://schemas.microsoft.com/office/drawing/2014/main" id="{CEC5B2C1-1CBF-4939-B224-BDAAEEC4D972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76212" y="246532"/>
            <a:ext cx="8791575" cy="21717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0004003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breez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1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5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13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14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1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explod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"/>
                  </p:tgtEl>
                </p:cond>
              </p:nextCondLst>
            </p:seq>
            <p:seq concurrent="1" nextAc="seek">
              <p:cTn id="20" restart="whenNotActive" fill="hold" evtFilter="cancelBubble" nodeType="interactiveSeq">
                <p:stCondLst>
                  <p:cond evt="onClick" delay="0">
                    <p:tgtEl>
                      <p:spTgt spid="1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1" fill="hold">
                      <p:stCondLst>
                        <p:cond delay="0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5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23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4" name="arrow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3"/>
                  </p:tgtEl>
                </p:cond>
              </p:nextCondLst>
            </p:seq>
          </p:childTnLst>
        </p:cTn>
      </p:par>
    </p:tnLst>
    <p:bldLst>
      <p:bldP spid="10" grpId="0" animBg="1"/>
      <p:bldP spid="11" grpId="0" animBg="1"/>
      <p:bldP spid="15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B6D0DE15-8E90-4FFC-B7CD-0F577C7097DC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0" y="2908481"/>
            <a:ext cx="8791575" cy="382661"/>
          </a:xfrm>
          <a:prstGeom prst="rect">
            <a:avLst/>
          </a:prstGeom>
        </p:spPr>
      </p:pic>
      <p:sp>
        <p:nvSpPr>
          <p:cNvPr id="8" name="Rectangle 7">
            <a:extLst>
              <a:ext uri="{FF2B5EF4-FFF2-40B4-BE49-F238E27FC236}">
                <a16:creationId xmlns:a16="http://schemas.microsoft.com/office/drawing/2014/main" id="{8168CAC9-08FA-4593-922A-12BF31EFCB9D}"/>
              </a:ext>
            </a:extLst>
          </p:cNvPr>
          <p:cNvSpPr/>
          <p:nvPr/>
        </p:nvSpPr>
        <p:spPr>
          <a:xfrm>
            <a:off x="6596155" y="2791295"/>
            <a:ext cx="2371632" cy="568471"/>
          </a:xfrm>
          <a:prstGeom prst="rect">
            <a:avLst/>
          </a:prstGeom>
          <a:solidFill>
            <a:srgbClr val="FF0000">
              <a:alpha val="4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vi-VN"/>
          </a:p>
        </p:txBody>
      </p:sp>
      <p:sp>
        <p:nvSpPr>
          <p:cNvPr id="10" name="Explosion: 8 Points 9">
            <a:extLst>
              <a:ext uri="{FF2B5EF4-FFF2-40B4-BE49-F238E27FC236}">
                <a16:creationId xmlns:a16="http://schemas.microsoft.com/office/drawing/2014/main" id="{10A46019-66D6-4F01-B910-8DF5091D81FB}"/>
              </a:ext>
            </a:extLst>
          </p:cNvPr>
          <p:cNvSpPr/>
          <p:nvPr/>
        </p:nvSpPr>
        <p:spPr>
          <a:xfrm>
            <a:off x="982911" y="3566858"/>
            <a:ext cx="1515559" cy="1213235"/>
          </a:xfrm>
          <a:prstGeom prst="irregularSeal1">
            <a:avLst/>
          </a:prstGeom>
          <a:solidFill>
            <a:srgbClr val="FF0000"/>
          </a:solidFill>
          <a:ln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/>
              <a:t>RIGHT</a:t>
            </a:r>
            <a:endParaRPr lang="vi-VN"/>
          </a:p>
        </p:txBody>
      </p:sp>
      <p:sp>
        <p:nvSpPr>
          <p:cNvPr id="11" name="Smiley Face 10">
            <a:extLst>
              <a:ext uri="{FF2B5EF4-FFF2-40B4-BE49-F238E27FC236}">
                <a16:creationId xmlns:a16="http://schemas.microsoft.com/office/drawing/2014/main" id="{C248C787-3212-4A80-BCB0-014A85F7628D}"/>
              </a:ext>
            </a:extLst>
          </p:cNvPr>
          <p:cNvSpPr/>
          <p:nvPr/>
        </p:nvSpPr>
        <p:spPr>
          <a:xfrm>
            <a:off x="6988909" y="3429000"/>
            <a:ext cx="1240569" cy="1240569"/>
          </a:xfrm>
          <a:prstGeom prst="smileyFace">
            <a:avLst>
              <a:gd name="adj" fmla="val -1665"/>
            </a:avLst>
          </a:prstGeom>
          <a:solidFill>
            <a:schemeClr val="bg1">
              <a:lumMod val="85000"/>
            </a:schemeClr>
          </a:solidFill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600">
                <a:solidFill>
                  <a:srgbClr val="FF0000"/>
                </a:solidFill>
              </a:rPr>
              <a:t>WRONG</a:t>
            </a:r>
            <a:endParaRPr lang="vi-VN" sz="1600">
              <a:solidFill>
                <a:srgbClr val="FF0000"/>
              </a:solidFill>
            </a:endParaRP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35577932-F749-4CA7-9257-6FDA8D38BB19}"/>
              </a:ext>
            </a:extLst>
          </p:cNvPr>
          <p:cNvSpPr/>
          <p:nvPr/>
        </p:nvSpPr>
        <p:spPr>
          <a:xfrm>
            <a:off x="953428" y="2770755"/>
            <a:ext cx="1481767" cy="568471"/>
          </a:xfrm>
          <a:prstGeom prst="rect">
            <a:avLst/>
          </a:prstGeom>
          <a:solidFill>
            <a:srgbClr val="FF0000">
              <a:alpha val="4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vi-VN"/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989A1CBC-8B2C-45C6-B1F0-1FA30620B262}"/>
              </a:ext>
            </a:extLst>
          </p:cNvPr>
          <p:cNvSpPr/>
          <p:nvPr/>
        </p:nvSpPr>
        <p:spPr>
          <a:xfrm>
            <a:off x="3966423" y="2756115"/>
            <a:ext cx="1491564" cy="568471"/>
          </a:xfrm>
          <a:prstGeom prst="rect">
            <a:avLst/>
          </a:prstGeom>
          <a:solidFill>
            <a:srgbClr val="FF0000">
              <a:alpha val="4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vi-VN"/>
          </a:p>
        </p:txBody>
      </p:sp>
      <p:sp>
        <p:nvSpPr>
          <p:cNvPr id="14" name="Smiley Face 13">
            <a:extLst>
              <a:ext uri="{FF2B5EF4-FFF2-40B4-BE49-F238E27FC236}">
                <a16:creationId xmlns:a16="http://schemas.microsoft.com/office/drawing/2014/main" id="{823030D1-30C2-4B6E-9F7B-C0692CC77EEA}"/>
              </a:ext>
            </a:extLst>
          </p:cNvPr>
          <p:cNvSpPr/>
          <p:nvPr/>
        </p:nvSpPr>
        <p:spPr>
          <a:xfrm>
            <a:off x="4091920" y="3566858"/>
            <a:ext cx="1240569" cy="1240569"/>
          </a:xfrm>
          <a:prstGeom prst="smileyFace">
            <a:avLst>
              <a:gd name="adj" fmla="val -1665"/>
            </a:avLst>
          </a:prstGeom>
          <a:solidFill>
            <a:schemeClr val="bg1">
              <a:lumMod val="85000"/>
            </a:schemeClr>
          </a:solidFill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600">
                <a:solidFill>
                  <a:srgbClr val="FF0000"/>
                </a:solidFill>
              </a:rPr>
              <a:t>WRONG</a:t>
            </a:r>
            <a:endParaRPr lang="vi-VN" sz="1600">
              <a:solidFill>
                <a:srgbClr val="FF0000"/>
              </a:solidFill>
            </a:endParaRPr>
          </a:p>
        </p:txBody>
      </p:sp>
      <p:sp>
        <p:nvSpPr>
          <p:cNvPr id="15" name="Rectangle: Rounded Corners 14">
            <a:extLst>
              <a:ext uri="{FF2B5EF4-FFF2-40B4-BE49-F238E27FC236}">
                <a16:creationId xmlns:a16="http://schemas.microsoft.com/office/drawing/2014/main" id="{47586E0D-968E-4FF6-A432-862DA403FDAB}"/>
              </a:ext>
            </a:extLst>
          </p:cNvPr>
          <p:cNvSpPr/>
          <p:nvPr/>
        </p:nvSpPr>
        <p:spPr>
          <a:xfrm>
            <a:off x="938421" y="2791219"/>
            <a:ext cx="1511780" cy="553002"/>
          </a:xfrm>
          <a:prstGeom prst="round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vi-VN"/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B8D2F750-DAC0-49BE-AD05-2A5198F1B10C}"/>
              </a:ext>
            </a:extLst>
          </p:cNvPr>
          <p:cNvSpPr txBox="1"/>
          <p:nvPr/>
        </p:nvSpPr>
        <p:spPr>
          <a:xfrm>
            <a:off x="-1449977" y="3140373"/>
            <a:ext cx="679269" cy="461665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r>
              <a:rPr lang="en-US" sz="2400"/>
              <a:t>Bao</a:t>
            </a:r>
            <a:endParaRPr lang="vi-VN" sz="2400"/>
          </a:p>
        </p:txBody>
      </p:sp>
      <p:pic>
        <p:nvPicPr>
          <p:cNvPr id="17" name="Picture 16">
            <a:extLst>
              <a:ext uri="{FF2B5EF4-FFF2-40B4-BE49-F238E27FC236}">
                <a16:creationId xmlns:a16="http://schemas.microsoft.com/office/drawing/2014/main" id="{CEC5B2C1-1CBF-4939-B224-BDAAEEC4D972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76212" y="246532"/>
            <a:ext cx="8791575" cy="21717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1504204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breez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1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5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13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14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1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explod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"/>
                  </p:tgtEl>
                </p:cond>
              </p:nextCondLst>
            </p:seq>
            <p:seq concurrent="1" nextAc="seek">
              <p:cTn id="20" restart="whenNotActive" fill="hold" evtFilter="cancelBubble" nodeType="interactiveSeq">
                <p:stCondLst>
                  <p:cond evt="onClick" delay="0">
                    <p:tgtEl>
                      <p:spTgt spid="1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1" fill="hold">
                      <p:stCondLst>
                        <p:cond delay="0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5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23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4" name="arrow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3"/>
                  </p:tgtEl>
                </p:cond>
              </p:nextCondLst>
            </p:seq>
          </p:childTnLst>
        </p:cTn>
      </p:par>
    </p:tnLst>
    <p:bldLst>
      <p:bldP spid="10" grpId="0" animBg="1"/>
      <p:bldP spid="11" grpId="0" animBg="1"/>
      <p:bldP spid="15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436D7CA0-4CF9-40A7-902F-500FC984CDB8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76212" y="2843084"/>
            <a:ext cx="7777617" cy="449272"/>
          </a:xfrm>
          <a:prstGeom prst="rect">
            <a:avLst/>
          </a:prstGeom>
        </p:spPr>
      </p:pic>
      <p:sp>
        <p:nvSpPr>
          <p:cNvPr id="8" name="Rectangle 7">
            <a:extLst>
              <a:ext uri="{FF2B5EF4-FFF2-40B4-BE49-F238E27FC236}">
                <a16:creationId xmlns:a16="http://schemas.microsoft.com/office/drawing/2014/main" id="{8168CAC9-08FA-4593-922A-12BF31EFCB9D}"/>
              </a:ext>
            </a:extLst>
          </p:cNvPr>
          <p:cNvSpPr/>
          <p:nvPr/>
        </p:nvSpPr>
        <p:spPr>
          <a:xfrm>
            <a:off x="6974209" y="2791295"/>
            <a:ext cx="1255269" cy="568471"/>
          </a:xfrm>
          <a:prstGeom prst="rect">
            <a:avLst/>
          </a:prstGeom>
          <a:solidFill>
            <a:srgbClr val="FF0000">
              <a:alpha val="4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vi-VN"/>
          </a:p>
        </p:txBody>
      </p:sp>
      <p:sp>
        <p:nvSpPr>
          <p:cNvPr id="10" name="Explosion: 8 Points 9">
            <a:extLst>
              <a:ext uri="{FF2B5EF4-FFF2-40B4-BE49-F238E27FC236}">
                <a16:creationId xmlns:a16="http://schemas.microsoft.com/office/drawing/2014/main" id="{10A46019-66D6-4F01-B910-8DF5091D81FB}"/>
              </a:ext>
            </a:extLst>
          </p:cNvPr>
          <p:cNvSpPr/>
          <p:nvPr/>
        </p:nvSpPr>
        <p:spPr>
          <a:xfrm>
            <a:off x="982911" y="3566858"/>
            <a:ext cx="1515559" cy="1213235"/>
          </a:xfrm>
          <a:prstGeom prst="irregularSeal1">
            <a:avLst/>
          </a:prstGeom>
          <a:solidFill>
            <a:srgbClr val="FF0000"/>
          </a:solidFill>
          <a:ln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/>
              <a:t>RIGHT</a:t>
            </a:r>
            <a:endParaRPr lang="vi-VN"/>
          </a:p>
        </p:txBody>
      </p:sp>
      <p:sp>
        <p:nvSpPr>
          <p:cNvPr id="11" name="Smiley Face 10">
            <a:extLst>
              <a:ext uri="{FF2B5EF4-FFF2-40B4-BE49-F238E27FC236}">
                <a16:creationId xmlns:a16="http://schemas.microsoft.com/office/drawing/2014/main" id="{C248C787-3212-4A80-BCB0-014A85F7628D}"/>
              </a:ext>
            </a:extLst>
          </p:cNvPr>
          <p:cNvSpPr/>
          <p:nvPr/>
        </p:nvSpPr>
        <p:spPr>
          <a:xfrm>
            <a:off x="6988909" y="3429000"/>
            <a:ext cx="1240569" cy="1240569"/>
          </a:xfrm>
          <a:prstGeom prst="smileyFace">
            <a:avLst>
              <a:gd name="adj" fmla="val -1665"/>
            </a:avLst>
          </a:prstGeom>
          <a:solidFill>
            <a:schemeClr val="bg1">
              <a:lumMod val="85000"/>
            </a:schemeClr>
          </a:solidFill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600">
                <a:solidFill>
                  <a:srgbClr val="FF0000"/>
                </a:solidFill>
              </a:rPr>
              <a:t>WRONG</a:t>
            </a:r>
            <a:endParaRPr lang="vi-VN" sz="1600">
              <a:solidFill>
                <a:srgbClr val="FF0000"/>
              </a:solidFill>
            </a:endParaRP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35577932-F749-4CA7-9257-6FDA8D38BB19}"/>
              </a:ext>
            </a:extLst>
          </p:cNvPr>
          <p:cNvSpPr/>
          <p:nvPr/>
        </p:nvSpPr>
        <p:spPr>
          <a:xfrm>
            <a:off x="953428" y="2770755"/>
            <a:ext cx="1481767" cy="568471"/>
          </a:xfrm>
          <a:prstGeom prst="rect">
            <a:avLst/>
          </a:prstGeom>
          <a:solidFill>
            <a:srgbClr val="FF0000">
              <a:alpha val="4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vi-VN"/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989A1CBC-8B2C-45C6-B1F0-1FA30620B262}"/>
              </a:ext>
            </a:extLst>
          </p:cNvPr>
          <p:cNvSpPr/>
          <p:nvPr/>
        </p:nvSpPr>
        <p:spPr>
          <a:xfrm>
            <a:off x="3966423" y="2756115"/>
            <a:ext cx="1491564" cy="568471"/>
          </a:xfrm>
          <a:prstGeom prst="rect">
            <a:avLst/>
          </a:prstGeom>
          <a:solidFill>
            <a:srgbClr val="FF0000">
              <a:alpha val="4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vi-VN"/>
          </a:p>
        </p:txBody>
      </p:sp>
      <p:sp>
        <p:nvSpPr>
          <p:cNvPr id="14" name="Smiley Face 13">
            <a:extLst>
              <a:ext uri="{FF2B5EF4-FFF2-40B4-BE49-F238E27FC236}">
                <a16:creationId xmlns:a16="http://schemas.microsoft.com/office/drawing/2014/main" id="{823030D1-30C2-4B6E-9F7B-C0692CC77EEA}"/>
              </a:ext>
            </a:extLst>
          </p:cNvPr>
          <p:cNvSpPr/>
          <p:nvPr/>
        </p:nvSpPr>
        <p:spPr>
          <a:xfrm>
            <a:off x="4091920" y="3566858"/>
            <a:ext cx="1240569" cy="1240569"/>
          </a:xfrm>
          <a:prstGeom prst="smileyFace">
            <a:avLst>
              <a:gd name="adj" fmla="val -1665"/>
            </a:avLst>
          </a:prstGeom>
          <a:solidFill>
            <a:schemeClr val="bg1">
              <a:lumMod val="85000"/>
            </a:schemeClr>
          </a:solidFill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600">
                <a:solidFill>
                  <a:srgbClr val="FF0000"/>
                </a:solidFill>
              </a:rPr>
              <a:t>WRONG</a:t>
            </a:r>
            <a:endParaRPr lang="vi-VN" sz="1600">
              <a:solidFill>
                <a:srgbClr val="FF0000"/>
              </a:solidFill>
            </a:endParaRPr>
          </a:p>
        </p:txBody>
      </p:sp>
      <p:sp>
        <p:nvSpPr>
          <p:cNvPr id="15" name="Rectangle: Rounded Corners 14">
            <a:extLst>
              <a:ext uri="{FF2B5EF4-FFF2-40B4-BE49-F238E27FC236}">
                <a16:creationId xmlns:a16="http://schemas.microsoft.com/office/drawing/2014/main" id="{47586E0D-968E-4FF6-A432-862DA403FDAB}"/>
              </a:ext>
            </a:extLst>
          </p:cNvPr>
          <p:cNvSpPr/>
          <p:nvPr/>
        </p:nvSpPr>
        <p:spPr>
          <a:xfrm>
            <a:off x="938421" y="2791219"/>
            <a:ext cx="1511780" cy="553002"/>
          </a:xfrm>
          <a:prstGeom prst="round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vi-VN"/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B8D2F750-DAC0-49BE-AD05-2A5198F1B10C}"/>
              </a:ext>
            </a:extLst>
          </p:cNvPr>
          <p:cNvSpPr txBox="1"/>
          <p:nvPr/>
        </p:nvSpPr>
        <p:spPr>
          <a:xfrm>
            <a:off x="-1449977" y="3140373"/>
            <a:ext cx="679269" cy="461665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r>
              <a:rPr lang="en-US" sz="2400"/>
              <a:t>Bao</a:t>
            </a:r>
            <a:endParaRPr lang="vi-VN" sz="2400"/>
          </a:p>
        </p:txBody>
      </p:sp>
      <p:pic>
        <p:nvPicPr>
          <p:cNvPr id="17" name="Picture 16">
            <a:extLst>
              <a:ext uri="{FF2B5EF4-FFF2-40B4-BE49-F238E27FC236}">
                <a16:creationId xmlns:a16="http://schemas.microsoft.com/office/drawing/2014/main" id="{CEC5B2C1-1CBF-4939-B224-BDAAEEC4D972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76212" y="246532"/>
            <a:ext cx="8791575" cy="21717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3342582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breez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1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5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13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14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1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explod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"/>
                  </p:tgtEl>
                </p:cond>
              </p:nextCondLst>
            </p:seq>
            <p:seq concurrent="1" nextAc="seek">
              <p:cTn id="20" restart="whenNotActive" fill="hold" evtFilter="cancelBubble" nodeType="interactiveSeq">
                <p:stCondLst>
                  <p:cond evt="onClick" delay="0">
                    <p:tgtEl>
                      <p:spTgt spid="1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1" fill="hold">
                      <p:stCondLst>
                        <p:cond delay="0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5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23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4" name="arrow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3"/>
                  </p:tgtEl>
                </p:cond>
              </p:nextCondLst>
            </p:seq>
          </p:childTnLst>
        </p:cTn>
      </p:par>
    </p:tnLst>
    <p:bldLst>
      <p:bldP spid="10" grpId="0" animBg="1"/>
      <p:bldP spid="11" grpId="0" animBg="1"/>
      <p:bldP spid="15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1C550DB8-D58B-466C-A942-B02C1954247C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88660" y="2887670"/>
            <a:ext cx="8038874" cy="483535"/>
          </a:xfrm>
          <a:prstGeom prst="rect">
            <a:avLst/>
          </a:prstGeom>
        </p:spPr>
      </p:pic>
      <p:sp>
        <p:nvSpPr>
          <p:cNvPr id="8" name="Rectangle 7">
            <a:extLst>
              <a:ext uri="{FF2B5EF4-FFF2-40B4-BE49-F238E27FC236}">
                <a16:creationId xmlns:a16="http://schemas.microsoft.com/office/drawing/2014/main" id="{8168CAC9-08FA-4593-922A-12BF31EFCB9D}"/>
              </a:ext>
            </a:extLst>
          </p:cNvPr>
          <p:cNvSpPr/>
          <p:nvPr/>
        </p:nvSpPr>
        <p:spPr>
          <a:xfrm>
            <a:off x="1213919" y="2787790"/>
            <a:ext cx="1491564" cy="568471"/>
          </a:xfrm>
          <a:prstGeom prst="rect">
            <a:avLst/>
          </a:prstGeom>
          <a:solidFill>
            <a:srgbClr val="FF0000">
              <a:alpha val="4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vi-VN"/>
          </a:p>
        </p:txBody>
      </p:sp>
      <p:sp>
        <p:nvSpPr>
          <p:cNvPr id="10" name="Explosion: 8 Points 9">
            <a:extLst>
              <a:ext uri="{FF2B5EF4-FFF2-40B4-BE49-F238E27FC236}">
                <a16:creationId xmlns:a16="http://schemas.microsoft.com/office/drawing/2014/main" id="{10A46019-66D6-4F01-B910-8DF5091D81FB}"/>
              </a:ext>
            </a:extLst>
          </p:cNvPr>
          <p:cNvSpPr/>
          <p:nvPr/>
        </p:nvSpPr>
        <p:spPr>
          <a:xfrm>
            <a:off x="7123145" y="3583893"/>
            <a:ext cx="1515559" cy="1213235"/>
          </a:xfrm>
          <a:prstGeom prst="irregularSeal1">
            <a:avLst/>
          </a:prstGeom>
          <a:solidFill>
            <a:srgbClr val="FF0000"/>
          </a:solidFill>
          <a:ln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/>
              <a:t>RIGHT</a:t>
            </a:r>
            <a:endParaRPr lang="vi-VN"/>
          </a:p>
        </p:txBody>
      </p:sp>
      <p:sp>
        <p:nvSpPr>
          <p:cNvPr id="11" name="Smiley Face 10">
            <a:extLst>
              <a:ext uri="{FF2B5EF4-FFF2-40B4-BE49-F238E27FC236}">
                <a16:creationId xmlns:a16="http://schemas.microsoft.com/office/drawing/2014/main" id="{C248C787-3212-4A80-BCB0-014A85F7628D}"/>
              </a:ext>
            </a:extLst>
          </p:cNvPr>
          <p:cNvSpPr/>
          <p:nvPr/>
        </p:nvSpPr>
        <p:spPr>
          <a:xfrm>
            <a:off x="1393994" y="3587094"/>
            <a:ext cx="1240569" cy="1240569"/>
          </a:xfrm>
          <a:prstGeom prst="smileyFace">
            <a:avLst>
              <a:gd name="adj" fmla="val -1665"/>
            </a:avLst>
          </a:prstGeom>
          <a:solidFill>
            <a:schemeClr val="bg1">
              <a:lumMod val="85000"/>
            </a:schemeClr>
          </a:solidFill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600">
                <a:solidFill>
                  <a:srgbClr val="FF0000"/>
                </a:solidFill>
              </a:rPr>
              <a:t>WRONG</a:t>
            </a:r>
            <a:endParaRPr lang="vi-VN" sz="1600">
              <a:solidFill>
                <a:srgbClr val="FF0000"/>
              </a:solidFill>
            </a:endParaRP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35577932-F749-4CA7-9257-6FDA8D38BB19}"/>
              </a:ext>
            </a:extLst>
          </p:cNvPr>
          <p:cNvSpPr/>
          <p:nvPr/>
        </p:nvSpPr>
        <p:spPr>
          <a:xfrm>
            <a:off x="7093662" y="2787790"/>
            <a:ext cx="1481767" cy="568471"/>
          </a:xfrm>
          <a:prstGeom prst="rect">
            <a:avLst/>
          </a:prstGeom>
          <a:solidFill>
            <a:srgbClr val="FF0000">
              <a:alpha val="4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vi-VN"/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989A1CBC-8B2C-45C6-B1F0-1FA30620B262}"/>
              </a:ext>
            </a:extLst>
          </p:cNvPr>
          <p:cNvSpPr/>
          <p:nvPr/>
        </p:nvSpPr>
        <p:spPr>
          <a:xfrm>
            <a:off x="4182600" y="2791295"/>
            <a:ext cx="1491564" cy="568471"/>
          </a:xfrm>
          <a:prstGeom prst="rect">
            <a:avLst/>
          </a:prstGeom>
          <a:solidFill>
            <a:srgbClr val="FF0000">
              <a:alpha val="4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vi-VN"/>
          </a:p>
        </p:txBody>
      </p:sp>
      <p:sp>
        <p:nvSpPr>
          <p:cNvPr id="14" name="Smiley Face 13">
            <a:extLst>
              <a:ext uri="{FF2B5EF4-FFF2-40B4-BE49-F238E27FC236}">
                <a16:creationId xmlns:a16="http://schemas.microsoft.com/office/drawing/2014/main" id="{823030D1-30C2-4B6E-9F7B-C0692CC77EEA}"/>
              </a:ext>
            </a:extLst>
          </p:cNvPr>
          <p:cNvSpPr/>
          <p:nvPr/>
        </p:nvSpPr>
        <p:spPr>
          <a:xfrm>
            <a:off x="4308097" y="3602038"/>
            <a:ext cx="1240569" cy="1240569"/>
          </a:xfrm>
          <a:prstGeom prst="smileyFace">
            <a:avLst>
              <a:gd name="adj" fmla="val -1665"/>
            </a:avLst>
          </a:prstGeom>
          <a:solidFill>
            <a:schemeClr val="bg1">
              <a:lumMod val="85000"/>
            </a:schemeClr>
          </a:solidFill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600">
                <a:solidFill>
                  <a:srgbClr val="FF0000"/>
                </a:solidFill>
              </a:rPr>
              <a:t>WRONG</a:t>
            </a:r>
            <a:endParaRPr lang="vi-VN" sz="1600">
              <a:solidFill>
                <a:srgbClr val="FF0000"/>
              </a:solidFill>
            </a:endParaRPr>
          </a:p>
        </p:txBody>
      </p:sp>
      <p:sp>
        <p:nvSpPr>
          <p:cNvPr id="15" name="Rectangle: Rounded Corners 14">
            <a:extLst>
              <a:ext uri="{FF2B5EF4-FFF2-40B4-BE49-F238E27FC236}">
                <a16:creationId xmlns:a16="http://schemas.microsoft.com/office/drawing/2014/main" id="{47586E0D-968E-4FF6-A432-862DA403FDAB}"/>
              </a:ext>
            </a:extLst>
          </p:cNvPr>
          <p:cNvSpPr/>
          <p:nvPr/>
        </p:nvSpPr>
        <p:spPr>
          <a:xfrm>
            <a:off x="7078655" y="2808254"/>
            <a:ext cx="1511780" cy="553002"/>
          </a:xfrm>
          <a:prstGeom prst="round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vi-VN"/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B8D2F750-DAC0-49BE-AD05-2A5198F1B10C}"/>
              </a:ext>
            </a:extLst>
          </p:cNvPr>
          <p:cNvSpPr txBox="1"/>
          <p:nvPr/>
        </p:nvSpPr>
        <p:spPr>
          <a:xfrm>
            <a:off x="-1449977" y="3140373"/>
            <a:ext cx="679269" cy="461665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r>
              <a:rPr lang="en-US" sz="2400"/>
              <a:t>Bao</a:t>
            </a:r>
            <a:endParaRPr lang="vi-VN" sz="2400"/>
          </a:p>
        </p:txBody>
      </p:sp>
      <p:pic>
        <p:nvPicPr>
          <p:cNvPr id="17" name="Picture 16">
            <a:extLst>
              <a:ext uri="{FF2B5EF4-FFF2-40B4-BE49-F238E27FC236}">
                <a16:creationId xmlns:a16="http://schemas.microsoft.com/office/drawing/2014/main" id="{CEC5B2C1-1CBF-4939-B224-BDAAEEC4D972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76212" y="246532"/>
            <a:ext cx="8791575" cy="21717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2243588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breez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1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5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13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14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1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explod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"/>
                  </p:tgtEl>
                </p:cond>
              </p:nextCondLst>
            </p:seq>
            <p:seq concurrent="1" nextAc="seek">
              <p:cTn id="20" restart="whenNotActive" fill="hold" evtFilter="cancelBubble" nodeType="interactiveSeq">
                <p:stCondLst>
                  <p:cond evt="onClick" delay="0">
                    <p:tgtEl>
                      <p:spTgt spid="1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1" fill="hold">
                      <p:stCondLst>
                        <p:cond delay="0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5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23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4" name="arrow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3"/>
                  </p:tgtEl>
                </p:cond>
              </p:nextCondLst>
            </p:seq>
          </p:childTnLst>
        </p:cTn>
      </p:par>
    </p:tnLst>
    <p:bldLst>
      <p:bldP spid="10" grpId="0" animBg="1"/>
      <p:bldP spid="11" grpId="0" animBg="1"/>
      <p:bldP spid="15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75721794-CCB6-4D07-BE8D-2A73A96152EC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76212" y="2860615"/>
            <a:ext cx="8098972" cy="486753"/>
          </a:xfrm>
          <a:prstGeom prst="rect">
            <a:avLst/>
          </a:prstGeom>
        </p:spPr>
      </p:pic>
      <p:sp>
        <p:nvSpPr>
          <p:cNvPr id="8" name="Rectangle 7">
            <a:extLst>
              <a:ext uri="{FF2B5EF4-FFF2-40B4-BE49-F238E27FC236}">
                <a16:creationId xmlns:a16="http://schemas.microsoft.com/office/drawing/2014/main" id="{8168CAC9-08FA-4593-922A-12BF31EFCB9D}"/>
              </a:ext>
            </a:extLst>
          </p:cNvPr>
          <p:cNvSpPr/>
          <p:nvPr/>
        </p:nvSpPr>
        <p:spPr>
          <a:xfrm>
            <a:off x="1213919" y="2787790"/>
            <a:ext cx="1491564" cy="568471"/>
          </a:xfrm>
          <a:prstGeom prst="rect">
            <a:avLst/>
          </a:prstGeom>
          <a:solidFill>
            <a:srgbClr val="FF0000">
              <a:alpha val="4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vi-VN"/>
          </a:p>
        </p:txBody>
      </p:sp>
      <p:sp>
        <p:nvSpPr>
          <p:cNvPr id="10" name="Explosion: 8 Points 9">
            <a:extLst>
              <a:ext uri="{FF2B5EF4-FFF2-40B4-BE49-F238E27FC236}">
                <a16:creationId xmlns:a16="http://schemas.microsoft.com/office/drawing/2014/main" id="{10A46019-66D6-4F01-B910-8DF5091D81FB}"/>
              </a:ext>
            </a:extLst>
          </p:cNvPr>
          <p:cNvSpPr/>
          <p:nvPr/>
        </p:nvSpPr>
        <p:spPr>
          <a:xfrm>
            <a:off x="7123145" y="3583893"/>
            <a:ext cx="1515559" cy="1213235"/>
          </a:xfrm>
          <a:prstGeom prst="irregularSeal1">
            <a:avLst/>
          </a:prstGeom>
          <a:solidFill>
            <a:srgbClr val="FF0000"/>
          </a:solidFill>
          <a:ln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/>
              <a:t>RIGHT</a:t>
            </a:r>
            <a:endParaRPr lang="vi-VN"/>
          </a:p>
        </p:txBody>
      </p:sp>
      <p:sp>
        <p:nvSpPr>
          <p:cNvPr id="11" name="Smiley Face 10">
            <a:extLst>
              <a:ext uri="{FF2B5EF4-FFF2-40B4-BE49-F238E27FC236}">
                <a16:creationId xmlns:a16="http://schemas.microsoft.com/office/drawing/2014/main" id="{C248C787-3212-4A80-BCB0-014A85F7628D}"/>
              </a:ext>
            </a:extLst>
          </p:cNvPr>
          <p:cNvSpPr/>
          <p:nvPr/>
        </p:nvSpPr>
        <p:spPr>
          <a:xfrm>
            <a:off x="1393994" y="3587094"/>
            <a:ext cx="1240569" cy="1240569"/>
          </a:xfrm>
          <a:prstGeom prst="smileyFace">
            <a:avLst>
              <a:gd name="adj" fmla="val -1665"/>
            </a:avLst>
          </a:prstGeom>
          <a:solidFill>
            <a:schemeClr val="bg1">
              <a:lumMod val="85000"/>
            </a:schemeClr>
          </a:solidFill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600">
                <a:solidFill>
                  <a:srgbClr val="FF0000"/>
                </a:solidFill>
              </a:rPr>
              <a:t>WRONG</a:t>
            </a:r>
            <a:endParaRPr lang="vi-VN" sz="1600">
              <a:solidFill>
                <a:srgbClr val="FF0000"/>
              </a:solidFill>
            </a:endParaRP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35577932-F749-4CA7-9257-6FDA8D38BB19}"/>
              </a:ext>
            </a:extLst>
          </p:cNvPr>
          <p:cNvSpPr/>
          <p:nvPr/>
        </p:nvSpPr>
        <p:spPr>
          <a:xfrm>
            <a:off x="7093662" y="2787790"/>
            <a:ext cx="1481767" cy="568471"/>
          </a:xfrm>
          <a:prstGeom prst="rect">
            <a:avLst/>
          </a:prstGeom>
          <a:solidFill>
            <a:srgbClr val="FF0000">
              <a:alpha val="4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vi-VN"/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989A1CBC-8B2C-45C6-B1F0-1FA30620B262}"/>
              </a:ext>
            </a:extLst>
          </p:cNvPr>
          <p:cNvSpPr/>
          <p:nvPr/>
        </p:nvSpPr>
        <p:spPr>
          <a:xfrm>
            <a:off x="4182600" y="2791295"/>
            <a:ext cx="1491564" cy="568471"/>
          </a:xfrm>
          <a:prstGeom prst="rect">
            <a:avLst/>
          </a:prstGeom>
          <a:solidFill>
            <a:srgbClr val="FF0000">
              <a:alpha val="4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vi-VN"/>
          </a:p>
        </p:txBody>
      </p:sp>
      <p:sp>
        <p:nvSpPr>
          <p:cNvPr id="14" name="Smiley Face 13">
            <a:extLst>
              <a:ext uri="{FF2B5EF4-FFF2-40B4-BE49-F238E27FC236}">
                <a16:creationId xmlns:a16="http://schemas.microsoft.com/office/drawing/2014/main" id="{823030D1-30C2-4B6E-9F7B-C0692CC77EEA}"/>
              </a:ext>
            </a:extLst>
          </p:cNvPr>
          <p:cNvSpPr/>
          <p:nvPr/>
        </p:nvSpPr>
        <p:spPr>
          <a:xfrm>
            <a:off x="4308097" y="3602038"/>
            <a:ext cx="1240569" cy="1240569"/>
          </a:xfrm>
          <a:prstGeom prst="smileyFace">
            <a:avLst>
              <a:gd name="adj" fmla="val -1665"/>
            </a:avLst>
          </a:prstGeom>
          <a:solidFill>
            <a:schemeClr val="bg1">
              <a:lumMod val="85000"/>
            </a:schemeClr>
          </a:solidFill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600">
                <a:solidFill>
                  <a:srgbClr val="FF0000"/>
                </a:solidFill>
              </a:rPr>
              <a:t>WRONG</a:t>
            </a:r>
            <a:endParaRPr lang="vi-VN" sz="1600">
              <a:solidFill>
                <a:srgbClr val="FF0000"/>
              </a:solidFill>
            </a:endParaRPr>
          </a:p>
        </p:txBody>
      </p:sp>
      <p:sp>
        <p:nvSpPr>
          <p:cNvPr id="15" name="Rectangle: Rounded Corners 14">
            <a:extLst>
              <a:ext uri="{FF2B5EF4-FFF2-40B4-BE49-F238E27FC236}">
                <a16:creationId xmlns:a16="http://schemas.microsoft.com/office/drawing/2014/main" id="{47586E0D-968E-4FF6-A432-862DA403FDAB}"/>
              </a:ext>
            </a:extLst>
          </p:cNvPr>
          <p:cNvSpPr/>
          <p:nvPr/>
        </p:nvSpPr>
        <p:spPr>
          <a:xfrm>
            <a:off x="7078655" y="2808254"/>
            <a:ext cx="1511780" cy="553002"/>
          </a:xfrm>
          <a:prstGeom prst="round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vi-VN"/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B8D2F750-DAC0-49BE-AD05-2A5198F1B10C}"/>
              </a:ext>
            </a:extLst>
          </p:cNvPr>
          <p:cNvSpPr txBox="1"/>
          <p:nvPr/>
        </p:nvSpPr>
        <p:spPr>
          <a:xfrm>
            <a:off x="-1449977" y="3140373"/>
            <a:ext cx="679269" cy="461665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r>
              <a:rPr lang="en-US" sz="2400"/>
              <a:t>Bao</a:t>
            </a:r>
            <a:endParaRPr lang="vi-VN" sz="2400"/>
          </a:p>
        </p:txBody>
      </p:sp>
      <p:pic>
        <p:nvPicPr>
          <p:cNvPr id="17" name="Picture 16">
            <a:extLst>
              <a:ext uri="{FF2B5EF4-FFF2-40B4-BE49-F238E27FC236}">
                <a16:creationId xmlns:a16="http://schemas.microsoft.com/office/drawing/2014/main" id="{CEC5B2C1-1CBF-4939-B224-BDAAEEC4D972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76212" y="246532"/>
            <a:ext cx="8791575" cy="21717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3154269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breez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1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5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13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14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1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explod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"/>
                  </p:tgtEl>
                </p:cond>
              </p:nextCondLst>
            </p:seq>
            <p:seq concurrent="1" nextAc="seek">
              <p:cTn id="20" restart="whenNotActive" fill="hold" evtFilter="cancelBubble" nodeType="interactiveSeq">
                <p:stCondLst>
                  <p:cond evt="onClick" delay="0">
                    <p:tgtEl>
                      <p:spTgt spid="1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1" fill="hold">
                      <p:stCondLst>
                        <p:cond delay="0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5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23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4" name="arrow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3"/>
                  </p:tgtEl>
                </p:cond>
              </p:nextCondLst>
            </p:seq>
          </p:childTnLst>
        </p:cTn>
      </p:par>
    </p:tnLst>
    <p:bldLst>
      <p:bldP spid="10" grpId="0" animBg="1"/>
      <p:bldP spid="11" grpId="0" animBg="1"/>
      <p:bldP spid="15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B5B5B776-313B-4BAC-AE3D-6E0908BA8F4F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76212" y="2830297"/>
            <a:ext cx="8403772" cy="499533"/>
          </a:xfrm>
          <a:prstGeom prst="rect">
            <a:avLst/>
          </a:prstGeom>
        </p:spPr>
      </p:pic>
      <p:sp>
        <p:nvSpPr>
          <p:cNvPr id="8" name="Rectangle 7">
            <a:extLst>
              <a:ext uri="{FF2B5EF4-FFF2-40B4-BE49-F238E27FC236}">
                <a16:creationId xmlns:a16="http://schemas.microsoft.com/office/drawing/2014/main" id="{8168CAC9-08FA-4593-922A-12BF31EFCB9D}"/>
              </a:ext>
            </a:extLst>
          </p:cNvPr>
          <p:cNvSpPr/>
          <p:nvPr/>
        </p:nvSpPr>
        <p:spPr>
          <a:xfrm>
            <a:off x="7171085" y="2802734"/>
            <a:ext cx="1491564" cy="568471"/>
          </a:xfrm>
          <a:prstGeom prst="rect">
            <a:avLst/>
          </a:prstGeom>
          <a:solidFill>
            <a:srgbClr val="FF0000">
              <a:alpha val="4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vi-VN"/>
          </a:p>
        </p:txBody>
      </p:sp>
      <p:sp>
        <p:nvSpPr>
          <p:cNvPr id="10" name="Explosion: 8 Points 9">
            <a:extLst>
              <a:ext uri="{FF2B5EF4-FFF2-40B4-BE49-F238E27FC236}">
                <a16:creationId xmlns:a16="http://schemas.microsoft.com/office/drawing/2014/main" id="{10A46019-66D6-4F01-B910-8DF5091D81FB}"/>
              </a:ext>
            </a:extLst>
          </p:cNvPr>
          <p:cNvSpPr/>
          <p:nvPr/>
        </p:nvSpPr>
        <p:spPr>
          <a:xfrm>
            <a:off x="4206339" y="3598837"/>
            <a:ext cx="1515559" cy="1213235"/>
          </a:xfrm>
          <a:prstGeom prst="irregularSeal1">
            <a:avLst/>
          </a:prstGeom>
          <a:solidFill>
            <a:srgbClr val="FF0000"/>
          </a:solidFill>
          <a:ln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/>
              <a:t>RIGHT</a:t>
            </a:r>
            <a:endParaRPr lang="vi-VN"/>
          </a:p>
        </p:txBody>
      </p:sp>
      <p:sp>
        <p:nvSpPr>
          <p:cNvPr id="11" name="Smiley Face 10">
            <a:extLst>
              <a:ext uri="{FF2B5EF4-FFF2-40B4-BE49-F238E27FC236}">
                <a16:creationId xmlns:a16="http://schemas.microsoft.com/office/drawing/2014/main" id="{C248C787-3212-4A80-BCB0-014A85F7628D}"/>
              </a:ext>
            </a:extLst>
          </p:cNvPr>
          <p:cNvSpPr/>
          <p:nvPr/>
        </p:nvSpPr>
        <p:spPr>
          <a:xfrm>
            <a:off x="7351160" y="3602038"/>
            <a:ext cx="1240569" cy="1240569"/>
          </a:xfrm>
          <a:prstGeom prst="smileyFace">
            <a:avLst>
              <a:gd name="adj" fmla="val -1665"/>
            </a:avLst>
          </a:prstGeom>
          <a:solidFill>
            <a:schemeClr val="bg1">
              <a:lumMod val="85000"/>
            </a:schemeClr>
          </a:solidFill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600">
                <a:solidFill>
                  <a:srgbClr val="FF0000"/>
                </a:solidFill>
              </a:rPr>
              <a:t>WRONG</a:t>
            </a:r>
            <a:endParaRPr lang="vi-VN" sz="1600">
              <a:solidFill>
                <a:srgbClr val="FF0000"/>
              </a:solidFill>
            </a:endParaRP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35577932-F749-4CA7-9257-6FDA8D38BB19}"/>
              </a:ext>
            </a:extLst>
          </p:cNvPr>
          <p:cNvSpPr/>
          <p:nvPr/>
        </p:nvSpPr>
        <p:spPr>
          <a:xfrm>
            <a:off x="4176856" y="2802734"/>
            <a:ext cx="1481767" cy="568471"/>
          </a:xfrm>
          <a:prstGeom prst="rect">
            <a:avLst/>
          </a:prstGeom>
          <a:solidFill>
            <a:srgbClr val="FF0000">
              <a:alpha val="4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vi-VN"/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989A1CBC-8B2C-45C6-B1F0-1FA30620B262}"/>
              </a:ext>
            </a:extLst>
          </p:cNvPr>
          <p:cNvSpPr/>
          <p:nvPr/>
        </p:nvSpPr>
        <p:spPr>
          <a:xfrm>
            <a:off x="900520" y="2809189"/>
            <a:ext cx="1491564" cy="568471"/>
          </a:xfrm>
          <a:prstGeom prst="rect">
            <a:avLst/>
          </a:prstGeom>
          <a:solidFill>
            <a:srgbClr val="FF0000">
              <a:alpha val="4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vi-VN"/>
          </a:p>
        </p:txBody>
      </p:sp>
      <p:sp>
        <p:nvSpPr>
          <p:cNvPr id="14" name="Smiley Face 13">
            <a:extLst>
              <a:ext uri="{FF2B5EF4-FFF2-40B4-BE49-F238E27FC236}">
                <a16:creationId xmlns:a16="http://schemas.microsoft.com/office/drawing/2014/main" id="{823030D1-30C2-4B6E-9F7B-C0692CC77EEA}"/>
              </a:ext>
            </a:extLst>
          </p:cNvPr>
          <p:cNvSpPr/>
          <p:nvPr/>
        </p:nvSpPr>
        <p:spPr>
          <a:xfrm>
            <a:off x="1026017" y="3619932"/>
            <a:ext cx="1240569" cy="1240569"/>
          </a:xfrm>
          <a:prstGeom prst="smileyFace">
            <a:avLst>
              <a:gd name="adj" fmla="val -1665"/>
            </a:avLst>
          </a:prstGeom>
          <a:solidFill>
            <a:schemeClr val="bg1">
              <a:lumMod val="85000"/>
            </a:schemeClr>
          </a:solidFill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600">
                <a:solidFill>
                  <a:srgbClr val="FF0000"/>
                </a:solidFill>
              </a:rPr>
              <a:t>WRONG</a:t>
            </a:r>
            <a:endParaRPr lang="vi-VN" sz="1600">
              <a:solidFill>
                <a:srgbClr val="FF0000"/>
              </a:solidFill>
            </a:endParaRPr>
          </a:p>
        </p:txBody>
      </p:sp>
      <p:sp>
        <p:nvSpPr>
          <p:cNvPr id="15" name="Rectangle: Rounded Corners 14">
            <a:extLst>
              <a:ext uri="{FF2B5EF4-FFF2-40B4-BE49-F238E27FC236}">
                <a16:creationId xmlns:a16="http://schemas.microsoft.com/office/drawing/2014/main" id="{47586E0D-968E-4FF6-A432-862DA403FDAB}"/>
              </a:ext>
            </a:extLst>
          </p:cNvPr>
          <p:cNvSpPr/>
          <p:nvPr/>
        </p:nvSpPr>
        <p:spPr>
          <a:xfrm>
            <a:off x="4146844" y="2803563"/>
            <a:ext cx="1511780" cy="553002"/>
          </a:xfrm>
          <a:prstGeom prst="round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vi-VN"/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B8D2F750-DAC0-49BE-AD05-2A5198F1B10C}"/>
              </a:ext>
            </a:extLst>
          </p:cNvPr>
          <p:cNvSpPr txBox="1"/>
          <p:nvPr/>
        </p:nvSpPr>
        <p:spPr>
          <a:xfrm>
            <a:off x="-1449977" y="3140373"/>
            <a:ext cx="679269" cy="461665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r>
              <a:rPr lang="en-US" sz="2400"/>
              <a:t>Bao</a:t>
            </a:r>
            <a:endParaRPr lang="vi-VN" sz="2400"/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42BAFD87-9669-44C7-B2EC-6ADF2F631CC9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76212" y="246532"/>
            <a:ext cx="8791575" cy="21717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8258218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breez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1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5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13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14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1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explod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"/>
                  </p:tgtEl>
                </p:cond>
              </p:nextCondLst>
            </p:seq>
            <p:seq concurrent="1" nextAc="seek">
              <p:cTn id="20" restart="whenNotActive" fill="hold" evtFilter="cancelBubble" nodeType="interactiveSeq">
                <p:stCondLst>
                  <p:cond evt="onClick" delay="0">
                    <p:tgtEl>
                      <p:spTgt spid="1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1" fill="hold">
                      <p:stCondLst>
                        <p:cond delay="0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5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23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4" name="arrow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3"/>
                  </p:tgtEl>
                </p:cond>
              </p:nextCondLst>
            </p:seq>
          </p:childTnLst>
        </p:cTn>
      </p:par>
    </p:tnLst>
    <p:bldLst>
      <p:bldP spid="10" grpId="0" animBg="1"/>
      <p:bldP spid="11" grpId="0" animBg="1"/>
      <p:bldP spid="15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8168CAC9-08FA-4593-922A-12BF31EFCB9D}"/>
              </a:ext>
            </a:extLst>
          </p:cNvPr>
          <p:cNvSpPr/>
          <p:nvPr/>
        </p:nvSpPr>
        <p:spPr>
          <a:xfrm>
            <a:off x="-3799007" y="9096942"/>
            <a:ext cx="1667041" cy="1027124"/>
          </a:xfrm>
          <a:prstGeom prst="rect">
            <a:avLst/>
          </a:prstGeom>
          <a:solidFill>
            <a:srgbClr val="FF0000">
              <a:alpha val="4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vi-VN"/>
          </a:p>
        </p:txBody>
      </p:sp>
      <p:sp>
        <p:nvSpPr>
          <p:cNvPr id="10" name="Explosion: 8 Points 9">
            <a:extLst>
              <a:ext uri="{FF2B5EF4-FFF2-40B4-BE49-F238E27FC236}">
                <a16:creationId xmlns:a16="http://schemas.microsoft.com/office/drawing/2014/main" id="{10A46019-66D6-4F01-B910-8DF5091D81FB}"/>
              </a:ext>
            </a:extLst>
          </p:cNvPr>
          <p:cNvSpPr/>
          <p:nvPr/>
        </p:nvSpPr>
        <p:spPr>
          <a:xfrm>
            <a:off x="10603175" y="-690119"/>
            <a:ext cx="1515559" cy="1213235"/>
          </a:xfrm>
          <a:prstGeom prst="irregularSeal1">
            <a:avLst/>
          </a:prstGeom>
          <a:solidFill>
            <a:srgbClr val="FF0000"/>
          </a:solidFill>
          <a:ln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/>
              <a:t>RIGHT</a:t>
            </a:r>
            <a:endParaRPr lang="vi-VN"/>
          </a:p>
        </p:txBody>
      </p:sp>
      <p:sp>
        <p:nvSpPr>
          <p:cNvPr id="11" name="Smiley Face 10">
            <a:extLst>
              <a:ext uri="{FF2B5EF4-FFF2-40B4-BE49-F238E27FC236}">
                <a16:creationId xmlns:a16="http://schemas.microsoft.com/office/drawing/2014/main" id="{C248C787-3212-4A80-BCB0-014A85F7628D}"/>
              </a:ext>
            </a:extLst>
          </p:cNvPr>
          <p:cNvSpPr/>
          <p:nvPr/>
        </p:nvSpPr>
        <p:spPr>
          <a:xfrm>
            <a:off x="-4105062" y="8349846"/>
            <a:ext cx="990178" cy="990178"/>
          </a:xfrm>
          <a:prstGeom prst="smileyFace">
            <a:avLst>
              <a:gd name="adj" fmla="val -1665"/>
            </a:avLst>
          </a:prstGeom>
          <a:solidFill>
            <a:schemeClr val="bg1">
              <a:lumMod val="85000"/>
            </a:schemeClr>
          </a:solidFill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200">
                <a:solidFill>
                  <a:srgbClr val="FF0000"/>
                </a:solidFill>
              </a:rPr>
              <a:t>WRONG</a:t>
            </a:r>
            <a:endParaRPr lang="vi-VN" sz="1200">
              <a:solidFill>
                <a:srgbClr val="FF0000"/>
              </a:solidFill>
            </a:endParaRPr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989A1CBC-8B2C-45C6-B1F0-1FA30620B262}"/>
              </a:ext>
            </a:extLst>
          </p:cNvPr>
          <p:cNvSpPr/>
          <p:nvPr/>
        </p:nvSpPr>
        <p:spPr>
          <a:xfrm>
            <a:off x="769830" y="9340024"/>
            <a:ext cx="2005411" cy="886011"/>
          </a:xfrm>
          <a:prstGeom prst="rect">
            <a:avLst/>
          </a:prstGeom>
          <a:solidFill>
            <a:srgbClr val="FF0000">
              <a:alpha val="4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vi-VN"/>
          </a:p>
        </p:txBody>
      </p:sp>
      <p:sp>
        <p:nvSpPr>
          <p:cNvPr id="14" name="Smiley Face 13">
            <a:extLst>
              <a:ext uri="{FF2B5EF4-FFF2-40B4-BE49-F238E27FC236}">
                <a16:creationId xmlns:a16="http://schemas.microsoft.com/office/drawing/2014/main" id="{823030D1-30C2-4B6E-9F7B-C0692CC77EEA}"/>
              </a:ext>
            </a:extLst>
          </p:cNvPr>
          <p:cNvSpPr/>
          <p:nvPr/>
        </p:nvSpPr>
        <p:spPr>
          <a:xfrm>
            <a:off x="58137" y="9135047"/>
            <a:ext cx="1011521" cy="1027124"/>
          </a:xfrm>
          <a:prstGeom prst="smileyFace">
            <a:avLst>
              <a:gd name="adj" fmla="val -1665"/>
            </a:avLst>
          </a:prstGeom>
          <a:solidFill>
            <a:schemeClr val="bg1">
              <a:lumMod val="85000"/>
            </a:schemeClr>
          </a:solidFill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200">
                <a:solidFill>
                  <a:srgbClr val="FF0000"/>
                </a:solidFill>
              </a:rPr>
              <a:t>WRONG</a:t>
            </a:r>
            <a:endParaRPr lang="vi-VN" sz="1200">
              <a:solidFill>
                <a:srgbClr val="FF0000"/>
              </a:solidFill>
            </a:endParaRPr>
          </a:p>
        </p:txBody>
      </p:sp>
      <p:cxnSp>
        <p:nvCxnSpPr>
          <p:cNvPr id="24" name="Straight Arrow Connector 23">
            <a:extLst>
              <a:ext uri="{FF2B5EF4-FFF2-40B4-BE49-F238E27FC236}">
                <a16:creationId xmlns:a16="http://schemas.microsoft.com/office/drawing/2014/main" id="{4329AE68-F2C5-4DFB-A8CB-C55BD23AC346}"/>
              </a:ext>
            </a:extLst>
          </p:cNvPr>
          <p:cNvCxnSpPr>
            <a:cxnSpLocks/>
          </p:cNvCxnSpPr>
          <p:nvPr/>
        </p:nvCxnSpPr>
        <p:spPr>
          <a:xfrm flipV="1">
            <a:off x="9664275" y="-193477"/>
            <a:ext cx="921259" cy="433800"/>
          </a:xfrm>
          <a:prstGeom prst="straightConnector1">
            <a:avLst/>
          </a:prstGeom>
          <a:ln w="76200"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6" name="Rectangle 25">
            <a:extLst>
              <a:ext uri="{FF2B5EF4-FFF2-40B4-BE49-F238E27FC236}">
                <a16:creationId xmlns:a16="http://schemas.microsoft.com/office/drawing/2014/main" id="{72A27A71-3B13-48C6-B956-5C9D2243BEED}"/>
              </a:ext>
            </a:extLst>
          </p:cNvPr>
          <p:cNvSpPr/>
          <p:nvPr/>
        </p:nvSpPr>
        <p:spPr>
          <a:xfrm>
            <a:off x="-7388495" y="7735422"/>
            <a:ext cx="1929882" cy="1027124"/>
          </a:xfrm>
          <a:prstGeom prst="rect">
            <a:avLst/>
          </a:prstGeom>
          <a:solidFill>
            <a:srgbClr val="FF0000">
              <a:alpha val="4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vi-VN"/>
          </a:p>
        </p:txBody>
      </p:sp>
      <p:sp>
        <p:nvSpPr>
          <p:cNvPr id="27" name="Smiley Face 26">
            <a:extLst>
              <a:ext uri="{FF2B5EF4-FFF2-40B4-BE49-F238E27FC236}">
                <a16:creationId xmlns:a16="http://schemas.microsoft.com/office/drawing/2014/main" id="{4FEED3D3-D362-455B-A5EC-CDA07D3441A5}"/>
              </a:ext>
            </a:extLst>
          </p:cNvPr>
          <p:cNvSpPr/>
          <p:nvPr/>
        </p:nvSpPr>
        <p:spPr>
          <a:xfrm>
            <a:off x="-6837820" y="6858000"/>
            <a:ext cx="990178" cy="990178"/>
          </a:xfrm>
          <a:prstGeom prst="smileyFace">
            <a:avLst>
              <a:gd name="adj" fmla="val -1665"/>
            </a:avLst>
          </a:prstGeom>
          <a:solidFill>
            <a:schemeClr val="bg1">
              <a:lumMod val="85000"/>
            </a:schemeClr>
          </a:solidFill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200">
                <a:solidFill>
                  <a:srgbClr val="FF0000"/>
                </a:solidFill>
              </a:rPr>
              <a:t>WRONG</a:t>
            </a:r>
            <a:endParaRPr lang="vi-VN" sz="1200">
              <a:solidFill>
                <a:srgbClr val="FF0000"/>
              </a:solidFill>
            </a:endParaRPr>
          </a:p>
        </p:txBody>
      </p:sp>
      <p:sp>
        <p:nvSpPr>
          <p:cNvPr id="28" name="Smiley Face 27">
            <a:extLst>
              <a:ext uri="{FF2B5EF4-FFF2-40B4-BE49-F238E27FC236}">
                <a16:creationId xmlns:a16="http://schemas.microsoft.com/office/drawing/2014/main" id="{7EA1C9EC-E025-4A3A-B703-DE68B4495715}"/>
              </a:ext>
            </a:extLst>
          </p:cNvPr>
          <p:cNvSpPr/>
          <p:nvPr/>
        </p:nvSpPr>
        <p:spPr>
          <a:xfrm>
            <a:off x="-7092160" y="4129775"/>
            <a:ext cx="990178" cy="990178"/>
          </a:xfrm>
          <a:prstGeom prst="smileyFace">
            <a:avLst>
              <a:gd name="adj" fmla="val -1665"/>
            </a:avLst>
          </a:prstGeom>
          <a:solidFill>
            <a:schemeClr val="bg1">
              <a:lumMod val="85000"/>
            </a:schemeClr>
          </a:solidFill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200">
                <a:solidFill>
                  <a:srgbClr val="FF0000"/>
                </a:solidFill>
              </a:rPr>
              <a:t>WRONG</a:t>
            </a:r>
            <a:endParaRPr lang="vi-VN" sz="1200">
              <a:solidFill>
                <a:srgbClr val="FF0000"/>
              </a:solidFill>
            </a:endParaRPr>
          </a:p>
        </p:txBody>
      </p:sp>
      <p:sp>
        <p:nvSpPr>
          <p:cNvPr id="29" name="Rectangle 28">
            <a:extLst>
              <a:ext uri="{FF2B5EF4-FFF2-40B4-BE49-F238E27FC236}">
                <a16:creationId xmlns:a16="http://schemas.microsoft.com/office/drawing/2014/main" id="{3633033E-6177-4E54-9D74-5C628B5C8DA1}"/>
              </a:ext>
            </a:extLst>
          </p:cNvPr>
          <p:cNvSpPr/>
          <p:nvPr/>
        </p:nvSpPr>
        <p:spPr>
          <a:xfrm>
            <a:off x="-8823712" y="4621008"/>
            <a:ext cx="1929882" cy="1027124"/>
          </a:xfrm>
          <a:prstGeom prst="rect">
            <a:avLst/>
          </a:prstGeom>
          <a:solidFill>
            <a:srgbClr val="FF0000">
              <a:alpha val="4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vi-VN"/>
          </a:p>
        </p:txBody>
      </p:sp>
      <p:sp>
        <p:nvSpPr>
          <p:cNvPr id="30" name="Smiley Face 29">
            <a:extLst>
              <a:ext uri="{FF2B5EF4-FFF2-40B4-BE49-F238E27FC236}">
                <a16:creationId xmlns:a16="http://schemas.microsoft.com/office/drawing/2014/main" id="{61A7AD03-1B28-4540-A8F2-27E6C046ADEA}"/>
              </a:ext>
            </a:extLst>
          </p:cNvPr>
          <p:cNvSpPr/>
          <p:nvPr/>
        </p:nvSpPr>
        <p:spPr>
          <a:xfrm>
            <a:off x="-6955959" y="2158093"/>
            <a:ext cx="990178" cy="990178"/>
          </a:xfrm>
          <a:prstGeom prst="smileyFace">
            <a:avLst>
              <a:gd name="adj" fmla="val -1665"/>
            </a:avLst>
          </a:prstGeom>
          <a:solidFill>
            <a:schemeClr val="bg1">
              <a:lumMod val="85000"/>
            </a:schemeClr>
          </a:solidFill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200">
                <a:solidFill>
                  <a:srgbClr val="FF0000"/>
                </a:solidFill>
              </a:rPr>
              <a:t>WRONG</a:t>
            </a:r>
            <a:endParaRPr lang="vi-VN" sz="1200">
              <a:solidFill>
                <a:srgbClr val="FF0000"/>
              </a:solidFill>
            </a:endParaRPr>
          </a:p>
        </p:txBody>
      </p:sp>
      <p:sp>
        <p:nvSpPr>
          <p:cNvPr id="31" name="Rectangle 30">
            <a:extLst>
              <a:ext uri="{FF2B5EF4-FFF2-40B4-BE49-F238E27FC236}">
                <a16:creationId xmlns:a16="http://schemas.microsoft.com/office/drawing/2014/main" id="{E2049B3C-F13D-4DCD-8825-49E8C0F76168}"/>
              </a:ext>
            </a:extLst>
          </p:cNvPr>
          <p:cNvSpPr/>
          <p:nvPr/>
        </p:nvSpPr>
        <p:spPr>
          <a:xfrm>
            <a:off x="-8790440" y="1969812"/>
            <a:ext cx="1929882" cy="1027124"/>
          </a:xfrm>
          <a:prstGeom prst="rect">
            <a:avLst/>
          </a:prstGeom>
          <a:solidFill>
            <a:srgbClr val="FF0000">
              <a:alpha val="4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vi-VN"/>
          </a:p>
        </p:txBody>
      </p:sp>
      <p:sp>
        <p:nvSpPr>
          <p:cNvPr id="32" name="Smiley Face 31">
            <a:extLst>
              <a:ext uri="{FF2B5EF4-FFF2-40B4-BE49-F238E27FC236}">
                <a16:creationId xmlns:a16="http://schemas.microsoft.com/office/drawing/2014/main" id="{30DBD0CF-D767-4B69-B507-8CEE260352FF}"/>
              </a:ext>
            </a:extLst>
          </p:cNvPr>
          <p:cNvSpPr/>
          <p:nvPr/>
        </p:nvSpPr>
        <p:spPr>
          <a:xfrm>
            <a:off x="-5836591" y="609811"/>
            <a:ext cx="990178" cy="990178"/>
          </a:xfrm>
          <a:prstGeom prst="smileyFace">
            <a:avLst>
              <a:gd name="adj" fmla="val -1665"/>
            </a:avLst>
          </a:prstGeom>
          <a:solidFill>
            <a:schemeClr val="bg1">
              <a:lumMod val="85000"/>
            </a:schemeClr>
          </a:solidFill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200">
                <a:solidFill>
                  <a:srgbClr val="FF0000"/>
                </a:solidFill>
              </a:rPr>
              <a:t>WRONG</a:t>
            </a:r>
            <a:endParaRPr lang="vi-VN" sz="1200">
              <a:solidFill>
                <a:srgbClr val="FF0000"/>
              </a:solidFill>
            </a:endParaRPr>
          </a:p>
        </p:txBody>
      </p:sp>
      <p:sp>
        <p:nvSpPr>
          <p:cNvPr id="33" name="Rectangle 32">
            <a:extLst>
              <a:ext uri="{FF2B5EF4-FFF2-40B4-BE49-F238E27FC236}">
                <a16:creationId xmlns:a16="http://schemas.microsoft.com/office/drawing/2014/main" id="{02AC1CD5-ADC3-486D-9B12-1ED98170D1C2}"/>
              </a:ext>
            </a:extLst>
          </p:cNvPr>
          <p:cNvSpPr/>
          <p:nvPr/>
        </p:nvSpPr>
        <p:spPr>
          <a:xfrm>
            <a:off x="-6423554" y="-299951"/>
            <a:ext cx="2305902" cy="1027124"/>
          </a:xfrm>
          <a:prstGeom prst="rect">
            <a:avLst/>
          </a:prstGeom>
          <a:solidFill>
            <a:srgbClr val="FF0000">
              <a:alpha val="4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vi-VN"/>
          </a:p>
        </p:txBody>
      </p:sp>
      <p:sp>
        <p:nvSpPr>
          <p:cNvPr id="15" name="Flowchart: Alternate Process 14">
            <a:extLst>
              <a:ext uri="{FF2B5EF4-FFF2-40B4-BE49-F238E27FC236}">
                <a16:creationId xmlns:a16="http://schemas.microsoft.com/office/drawing/2014/main" id="{47586E0D-968E-4FF6-A432-862DA403FDAB}"/>
              </a:ext>
            </a:extLst>
          </p:cNvPr>
          <p:cNvSpPr/>
          <p:nvPr/>
        </p:nvSpPr>
        <p:spPr>
          <a:xfrm>
            <a:off x="11722803" y="1284278"/>
            <a:ext cx="1515985" cy="1558943"/>
          </a:xfrm>
          <a:prstGeom prst="flowChartAlternateProcess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vi-VN"/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35577932-F749-4CA7-9257-6FDA8D38BB19}"/>
              </a:ext>
            </a:extLst>
          </p:cNvPr>
          <p:cNvSpPr/>
          <p:nvPr/>
        </p:nvSpPr>
        <p:spPr>
          <a:xfrm>
            <a:off x="11745667" y="1253062"/>
            <a:ext cx="1515985" cy="1628924"/>
          </a:xfrm>
          <a:prstGeom prst="rect">
            <a:avLst/>
          </a:prstGeom>
          <a:solidFill>
            <a:srgbClr val="FF0000">
              <a:alpha val="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vi-VN"/>
          </a:p>
        </p:txBody>
      </p:sp>
      <p:pic>
        <p:nvPicPr>
          <p:cNvPr id="59" name="Picture 58">
            <a:extLst>
              <a:ext uri="{FF2B5EF4-FFF2-40B4-BE49-F238E27FC236}">
                <a16:creationId xmlns:a16="http://schemas.microsoft.com/office/drawing/2014/main" id="{BB8C9AD5-ED3D-4274-A73F-671E733F2A9A}"/>
              </a:ext>
            </a:extLst>
          </p:cNvPr>
          <p:cNvPicPr>
            <a:picLocks noChangeAspect="1"/>
          </p:cNvPicPr>
          <p:nvPr/>
        </p:nvPicPr>
        <p:blipFill rotWithShape="1">
          <a:blip r:embed="rId5"/>
          <a:srcRect t="8706"/>
          <a:stretch/>
        </p:blipFill>
        <p:spPr>
          <a:xfrm>
            <a:off x="563897" y="351819"/>
            <a:ext cx="7722249" cy="5592904"/>
          </a:xfrm>
          <a:prstGeom prst="rect">
            <a:avLst/>
          </a:prstGeom>
        </p:spPr>
      </p:pic>
      <p:pic>
        <p:nvPicPr>
          <p:cNvPr id="60" name="Picture 59">
            <a:extLst>
              <a:ext uri="{FF2B5EF4-FFF2-40B4-BE49-F238E27FC236}">
                <a16:creationId xmlns:a16="http://schemas.microsoft.com/office/drawing/2014/main" id="{BF601D37-14D8-4414-9C30-1555028D08E6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58137" y="30772"/>
            <a:ext cx="5698541" cy="433799"/>
          </a:xfrm>
          <a:prstGeom prst="rect">
            <a:avLst/>
          </a:prstGeom>
        </p:spPr>
      </p:pic>
      <p:pic>
        <p:nvPicPr>
          <p:cNvPr id="61" name="Picture 60">
            <a:extLst>
              <a:ext uri="{FF2B5EF4-FFF2-40B4-BE49-F238E27FC236}">
                <a16:creationId xmlns:a16="http://schemas.microsoft.com/office/drawing/2014/main" id="{92BFD333-4F29-4D02-A003-5C120E882F03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1466850" y="5971989"/>
            <a:ext cx="5239022" cy="88601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1764369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breez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1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3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500"/>
                            </p:stCondLst>
                            <p:childTnLst>
                              <p:par>
                                <p:cTn id="1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8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explod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"/>
                  </p:tgtEl>
                </p:cond>
              </p:nextCondLst>
            </p:seq>
            <p:seq concurrent="1" nextAc="seek">
              <p:cTn id="23" restart="whenNotActive" fill="hold" evtFilter="cancelBubble" nodeType="interactiveSeq">
                <p:stCondLst>
                  <p:cond evt="onClick" delay="0">
                    <p:tgtEl>
                      <p:spTgt spid="1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4" fill="hold">
                      <p:stCondLst>
                        <p:cond delay="0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8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26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4" name="arrow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3"/>
                  </p:tgtEl>
                </p:cond>
              </p:nextCondLst>
            </p:seq>
            <p:seq concurrent="1" nextAc="seek">
              <p:cTn id="29" restart="whenNotActive" fill="hold" evtFilter="cancelBubble" nodeType="interactiveSeq">
                <p:stCondLst>
                  <p:cond evt="onClick" delay="0">
                    <p:tgtEl>
                      <p:spTgt spid="2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0" fill="hold">
                      <p:stCondLst>
                        <p:cond delay="0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6"/>
                  </p:tgtEl>
                </p:cond>
              </p:nextCondLst>
            </p:seq>
            <p:seq concurrent="1" nextAc="seek">
              <p:cTn id="35" restart="whenNotActive" fill="hold" evtFilter="cancelBubble" nodeType="interactiveSeq">
                <p:stCondLst>
                  <p:cond evt="onClick" delay="0">
                    <p:tgtEl>
                      <p:spTgt spid="2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6" fill="hold">
                      <p:stCondLst>
                        <p:cond delay="0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9"/>
                  </p:tgtEl>
                </p:cond>
              </p:nextCondLst>
            </p:seq>
            <p:seq concurrent="1" nextAc="seek">
              <p:cTn id="41" restart="whenNotActive" fill="hold" evtFilter="cancelBubble" nodeType="interactiveSeq">
                <p:stCondLst>
                  <p:cond evt="onClick" delay="0">
                    <p:tgtEl>
                      <p:spTgt spid="3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2" fill="hold">
                      <p:stCondLst>
                        <p:cond delay="0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1"/>
                  </p:tgtEl>
                </p:cond>
              </p:nextCondLst>
            </p:seq>
            <p:seq concurrent="1" nextAc="seek">
              <p:cTn id="47" restart="whenNotActive" fill="hold" evtFilter="cancelBubble" nodeType="interactiveSeq">
                <p:stCondLst>
                  <p:cond evt="onClick" delay="0">
                    <p:tgtEl>
                      <p:spTgt spid="3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8" fill="hold">
                      <p:stCondLst>
                        <p:cond delay="0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3"/>
                  </p:tgtEl>
                </p:cond>
              </p:nextCondLst>
            </p:seq>
          </p:childTnLst>
        </p:cTn>
      </p:par>
    </p:tnLst>
    <p:bldLst>
      <p:bldP spid="10" grpId="0" animBg="1"/>
      <p:bldP spid="11" grpId="0" animBg="1"/>
      <p:bldP spid="27" grpId="0" animBg="1"/>
      <p:bldP spid="28" grpId="0" animBg="1"/>
      <p:bldP spid="30" grpId="0" animBg="1"/>
      <p:bldP spid="32" grpId="0" animBg="1"/>
      <p:bldP spid="15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1EE3F98F-3D36-4041-9E98-A2392535EB56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386889" y="69388"/>
            <a:ext cx="8269507" cy="5955279"/>
          </a:xfrm>
          <a:prstGeom prst="rect">
            <a:avLst/>
          </a:prstGeom>
        </p:spPr>
      </p:pic>
      <p:sp>
        <p:nvSpPr>
          <p:cNvPr id="8" name="Rectangle 7">
            <a:extLst>
              <a:ext uri="{FF2B5EF4-FFF2-40B4-BE49-F238E27FC236}">
                <a16:creationId xmlns:a16="http://schemas.microsoft.com/office/drawing/2014/main" id="{8168CAC9-08FA-4593-922A-12BF31EFCB9D}"/>
              </a:ext>
            </a:extLst>
          </p:cNvPr>
          <p:cNvSpPr/>
          <p:nvPr/>
        </p:nvSpPr>
        <p:spPr>
          <a:xfrm>
            <a:off x="-3799007" y="9096942"/>
            <a:ext cx="1667041" cy="1027124"/>
          </a:xfrm>
          <a:prstGeom prst="rect">
            <a:avLst/>
          </a:prstGeom>
          <a:solidFill>
            <a:srgbClr val="FF0000">
              <a:alpha val="4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vi-VN"/>
          </a:p>
        </p:txBody>
      </p:sp>
      <p:sp>
        <p:nvSpPr>
          <p:cNvPr id="10" name="Explosion: 8 Points 9">
            <a:extLst>
              <a:ext uri="{FF2B5EF4-FFF2-40B4-BE49-F238E27FC236}">
                <a16:creationId xmlns:a16="http://schemas.microsoft.com/office/drawing/2014/main" id="{10A46019-66D6-4F01-B910-8DF5091D81FB}"/>
              </a:ext>
            </a:extLst>
          </p:cNvPr>
          <p:cNvSpPr/>
          <p:nvPr/>
        </p:nvSpPr>
        <p:spPr>
          <a:xfrm>
            <a:off x="10603175" y="-690119"/>
            <a:ext cx="1515559" cy="1213235"/>
          </a:xfrm>
          <a:prstGeom prst="irregularSeal1">
            <a:avLst/>
          </a:prstGeom>
          <a:solidFill>
            <a:srgbClr val="FF0000"/>
          </a:solidFill>
          <a:ln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/>
              <a:t>RIGHT</a:t>
            </a:r>
            <a:endParaRPr lang="vi-VN"/>
          </a:p>
        </p:txBody>
      </p:sp>
      <p:sp>
        <p:nvSpPr>
          <p:cNvPr id="11" name="Smiley Face 10">
            <a:extLst>
              <a:ext uri="{FF2B5EF4-FFF2-40B4-BE49-F238E27FC236}">
                <a16:creationId xmlns:a16="http://schemas.microsoft.com/office/drawing/2014/main" id="{C248C787-3212-4A80-BCB0-014A85F7628D}"/>
              </a:ext>
            </a:extLst>
          </p:cNvPr>
          <p:cNvSpPr/>
          <p:nvPr/>
        </p:nvSpPr>
        <p:spPr>
          <a:xfrm>
            <a:off x="-4105062" y="8349846"/>
            <a:ext cx="990178" cy="990178"/>
          </a:xfrm>
          <a:prstGeom prst="smileyFace">
            <a:avLst>
              <a:gd name="adj" fmla="val -1665"/>
            </a:avLst>
          </a:prstGeom>
          <a:solidFill>
            <a:schemeClr val="bg1">
              <a:lumMod val="85000"/>
            </a:schemeClr>
          </a:solidFill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200">
                <a:solidFill>
                  <a:srgbClr val="FF0000"/>
                </a:solidFill>
              </a:rPr>
              <a:t>WRONG</a:t>
            </a:r>
            <a:endParaRPr lang="vi-VN" sz="1200">
              <a:solidFill>
                <a:srgbClr val="FF0000"/>
              </a:solidFill>
            </a:endParaRPr>
          </a:p>
        </p:txBody>
      </p:sp>
      <p:sp>
        <p:nvSpPr>
          <p:cNvPr id="14" name="Smiley Face 13">
            <a:extLst>
              <a:ext uri="{FF2B5EF4-FFF2-40B4-BE49-F238E27FC236}">
                <a16:creationId xmlns:a16="http://schemas.microsoft.com/office/drawing/2014/main" id="{823030D1-30C2-4B6E-9F7B-C0692CC77EEA}"/>
              </a:ext>
            </a:extLst>
          </p:cNvPr>
          <p:cNvSpPr/>
          <p:nvPr/>
        </p:nvSpPr>
        <p:spPr>
          <a:xfrm>
            <a:off x="7882489" y="6979938"/>
            <a:ext cx="1011521" cy="1027124"/>
          </a:xfrm>
          <a:prstGeom prst="smileyFace">
            <a:avLst>
              <a:gd name="adj" fmla="val -1665"/>
            </a:avLst>
          </a:prstGeom>
          <a:solidFill>
            <a:schemeClr val="bg1">
              <a:lumMod val="85000"/>
            </a:schemeClr>
          </a:solidFill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200">
                <a:solidFill>
                  <a:srgbClr val="FF0000"/>
                </a:solidFill>
              </a:rPr>
              <a:t>WRONG</a:t>
            </a:r>
            <a:endParaRPr lang="vi-VN" sz="1200">
              <a:solidFill>
                <a:srgbClr val="FF0000"/>
              </a:solidFill>
            </a:endParaRPr>
          </a:p>
        </p:txBody>
      </p:sp>
      <p:cxnSp>
        <p:nvCxnSpPr>
          <p:cNvPr id="24" name="Straight Arrow Connector 23">
            <a:extLst>
              <a:ext uri="{FF2B5EF4-FFF2-40B4-BE49-F238E27FC236}">
                <a16:creationId xmlns:a16="http://schemas.microsoft.com/office/drawing/2014/main" id="{4329AE68-F2C5-4DFB-A8CB-C55BD23AC346}"/>
              </a:ext>
            </a:extLst>
          </p:cNvPr>
          <p:cNvCxnSpPr>
            <a:cxnSpLocks/>
          </p:cNvCxnSpPr>
          <p:nvPr/>
        </p:nvCxnSpPr>
        <p:spPr>
          <a:xfrm flipV="1">
            <a:off x="9664275" y="-193477"/>
            <a:ext cx="921259" cy="433800"/>
          </a:xfrm>
          <a:prstGeom prst="straightConnector1">
            <a:avLst/>
          </a:prstGeom>
          <a:ln w="76200"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6" name="Rectangle 25">
            <a:extLst>
              <a:ext uri="{FF2B5EF4-FFF2-40B4-BE49-F238E27FC236}">
                <a16:creationId xmlns:a16="http://schemas.microsoft.com/office/drawing/2014/main" id="{72A27A71-3B13-48C6-B956-5C9D2243BEED}"/>
              </a:ext>
            </a:extLst>
          </p:cNvPr>
          <p:cNvSpPr/>
          <p:nvPr/>
        </p:nvSpPr>
        <p:spPr>
          <a:xfrm>
            <a:off x="-7388495" y="7735422"/>
            <a:ext cx="1929882" cy="1027124"/>
          </a:xfrm>
          <a:prstGeom prst="rect">
            <a:avLst/>
          </a:prstGeom>
          <a:solidFill>
            <a:srgbClr val="FF0000">
              <a:alpha val="4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vi-VN"/>
          </a:p>
        </p:txBody>
      </p:sp>
      <p:sp>
        <p:nvSpPr>
          <p:cNvPr id="27" name="Smiley Face 26">
            <a:extLst>
              <a:ext uri="{FF2B5EF4-FFF2-40B4-BE49-F238E27FC236}">
                <a16:creationId xmlns:a16="http://schemas.microsoft.com/office/drawing/2014/main" id="{4FEED3D3-D362-455B-A5EC-CDA07D3441A5}"/>
              </a:ext>
            </a:extLst>
          </p:cNvPr>
          <p:cNvSpPr/>
          <p:nvPr/>
        </p:nvSpPr>
        <p:spPr>
          <a:xfrm>
            <a:off x="-6837820" y="6858000"/>
            <a:ext cx="990178" cy="990178"/>
          </a:xfrm>
          <a:prstGeom prst="smileyFace">
            <a:avLst>
              <a:gd name="adj" fmla="val -1665"/>
            </a:avLst>
          </a:prstGeom>
          <a:solidFill>
            <a:schemeClr val="bg1">
              <a:lumMod val="85000"/>
            </a:schemeClr>
          </a:solidFill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200">
                <a:solidFill>
                  <a:srgbClr val="FF0000"/>
                </a:solidFill>
              </a:rPr>
              <a:t>WRONG</a:t>
            </a:r>
            <a:endParaRPr lang="vi-VN" sz="1200">
              <a:solidFill>
                <a:srgbClr val="FF0000"/>
              </a:solidFill>
            </a:endParaRPr>
          </a:p>
        </p:txBody>
      </p:sp>
      <p:sp>
        <p:nvSpPr>
          <p:cNvPr id="28" name="Smiley Face 27">
            <a:extLst>
              <a:ext uri="{FF2B5EF4-FFF2-40B4-BE49-F238E27FC236}">
                <a16:creationId xmlns:a16="http://schemas.microsoft.com/office/drawing/2014/main" id="{7EA1C9EC-E025-4A3A-B703-DE68B4495715}"/>
              </a:ext>
            </a:extLst>
          </p:cNvPr>
          <p:cNvSpPr/>
          <p:nvPr/>
        </p:nvSpPr>
        <p:spPr>
          <a:xfrm>
            <a:off x="-7092160" y="4129775"/>
            <a:ext cx="990178" cy="990178"/>
          </a:xfrm>
          <a:prstGeom prst="smileyFace">
            <a:avLst>
              <a:gd name="adj" fmla="val -1665"/>
            </a:avLst>
          </a:prstGeom>
          <a:solidFill>
            <a:schemeClr val="bg1">
              <a:lumMod val="85000"/>
            </a:schemeClr>
          </a:solidFill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200">
                <a:solidFill>
                  <a:srgbClr val="FF0000"/>
                </a:solidFill>
              </a:rPr>
              <a:t>WRONG</a:t>
            </a:r>
            <a:endParaRPr lang="vi-VN" sz="1200">
              <a:solidFill>
                <a:srgbClr val="FF0000"/>
              </a:solidFill>
            </a:endParaRPr>
          </a:p>
        </p:txBody>
      </p:sp>
      <p:sp>
        <p:nvSpPr>
          <p:cNvPr id="29" name="Rectangle 28">
            <a:extLst>
              <a:ext uri="{FF2B5EF4-FFF2-40B4-BE49-F238E27FC236}">
                <a16:creationId xmlns:a16="http://schemas.microsoft.com/office/drawing/2014/main" id="{3633033E-6177-4E54-9D74-5C628B5C8DA1}"/>
              </a:ext>
            </a:extLst>
          </p:cNvPr>
          <p:cNvSpPr/>
          <p:nvPr/>
        </p:nvSpPr>
        <p:spPr>
          <a:xfrm>
            <a:off x="-8823712" y="4621008"/>
            <a:ext cx="1929882" cy="1027124"/>
          </a:xfrm>
          <a:prstGeom prst="rect">
            <a:avLst/>
          </a:prstGeom>
          <a:solidFill>
            <a:srgbClr val="FF0000">
              <a:alpha val="4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vi-VN"/>
          </a:p>
        </p:txBody>
      </p:sp>
      <p:sp>
        <p:nvSpPr>
          <p:cNvPr id="30" name="Smiley Face 29">
            <a:extLst>
              <a:ext uri="{FF2B5EF4-FFF2-40B4-BE49-F238E27FC236}">
                <a16:creationId xmlns:a16="http://schemas.microsoft.com/office/drawing/2014/main" id="{61A7AD03-1B28-4540-A8F2-27E6C046ADEA}"/>
              </a:ext>
            </a:extLst>
          </p:cNvPr>
          <p:cNvSpPr/>
          <p:nvPr/>
        </p:nvSpPr>
        <p:spPr>
          <a:xfrm>
            <a:off x="-6955959" y="2158093"/>
            <a:ext cx="990178" cy="990178"/>
          </a:xfrm>
          <a:prstGeom prst="smileyFace">
            <a:avLst>
              <a:gd name="adj" fmla="val -1665"/>
            </a:avLst>
          </a:prstGeom>
          <a:solidFill>
            <a:schemeClr val="bg1">
              <a:lumMod val="85000"/>
            </a:schemeClr>
          </a:solidFill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200">
                <a:solidFill>
                  <a:srgbClr val="FF0000"/>
                </a:solidFill>
              </a:rPr>
              <a:t>WRONG</a:t>
            </a:r>
            <a:endParaRPr lang="vi-VN" sz="1200">
              <a:solidFill>
                <a:srgbClr val="FF0000"/>
              </a:solidFill>
            </a:endParaRPr>
          </a:p>
        </p:txBody>
      </p:sp>
      <p:sp>
        <p:nvSpPr>
          <p:cNvPr id="31" name="Rectangle 30">
            <a:extLst>
              <a:ext uri="{FF2B5EF4-FFF2-40B4-BE49-F238E27FC236}">
                <a16:creationId xmlns:a16="http://schemas.microsoft.com/office/drawing/2014/main" id="{E2049B3C-F13D-4DCD-8825-49E8C0F76168}"/>
              </a:ext>
            </a:extLst>
          </p:cNvPr>
          <p:cNvSpPr/>
          <p:nvPr/>
        </p:nvSpPr>
        <p:spPr>
          <a:xfrm>
            <a:off x="-8790440" y="1969812"/>
            <a:ext cx="1929882" cy="1027124"/>
          </a:xfrm>
          <a:prstGeom prst="rect">
            <a:avLst/>
          </a:prstGeom>
          <a:solidFill>
            <a:srgbClr val="FF0000">
              <a:alpha val="4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vi-VN"/>
          </a:p>
        </p:txBody>
      </p:sp>
      <p:sp>
        <p:nvSpPr>
          <p:cNvPr id="32" name="Smiley Face 31">
            <a:extLst>
              <a:ext uri="{FF2B5EF4-FFF2-40B4-BE49-F238E27FC236}">
                <a16:creationId xmlns:a16="http://schemas.microsoft.com/office/drawing/2014/main" id="{30DBD0CF-D767-4B69-B507-8CEE260352FF}"/>
              </a:ext>
            </a:extLst>
          </p:cNvPr>
          <p:cNvSpPr/>
          <p:nvPr/>
        </p:nvSpPr>
        <p:spPr>
          <a:xfrm>
            <a:off x="-5836591" y="609811"/>
            <a:ext cx="990178" cy="990178"/>
          </a:xfrm>
          <a:prstGeom prst="smileyFace">
            <a:avLst>
              <a:gd name="adj" fmla="val -1665"/>
            </a:avLst>
          </a:prstGeom>
          <a:solidFill>
            <a:schemeClr val="bg1">
              <a:lumMod val="85000"/>
            </a:schemeClr>
          </a:solidFill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200">
                <a:solidFill>
                  <a:srgbClr val="FF0000"/>
                </a:solidFill>
              </a:rPr>
              <a:t>WRONG</a:t>
            </a:r>
            <a:endParaRPr lang="vi-VN" sz="1200">
              <a:solidFill>
                <a:srgbClr val="FF0000"/>
              </a:solidFill>
            </a:endParaRPr>
          </a:p>
        </p:txBody>
      </p:sp>
      <p:sp>
        <p:nvSpPr>
          <p:cNvPr id="33" name="Rectangle 32">
            <a:extLst>
              <a:ext uri="{FF2B5EF4-FFF2-40B4-BE49-F238E27FC236}">
                <a16:creationId xmlns:a16="http://schemas.microsoft.com/office/drawing/2014/main" id="{02AC1CD5-ADC3-486D-9B12-1ED98170D1C2}"/>
              </a:ext>
            </a:extLst>
          </p:cNvPr>
          <p:cNvSpPr/>
          <p:nvPr/>
        </p:nvSpPr>
        <p:spPr>
          <a:xfrm>
            <a:off x="-6423554" y="-299951"/>
            <a:ext cx="2305902" cy="1027124"/>
          </a:xfrm>
          <a:prstGeom prst="rect">
            <a:avLst/>
          </a:prstGeom>
          <a:solidFill>
            <a:srgbClr val="FF0000">
              <a:alpha val="4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vi-VN"/>
          </a:p>
        </p:txBody>
      </p:sp>
      <p:sp>
        <p:nvSpPr>
          <p:cNvPr id="15" name="Flowchart: Alternate Process 14">
            <a:extLst>
              <a:ext uri="{FF2B5EF4-FFF2-40B4-BE49-F238E27FC236}">
                <a16:creationId xmlns:a16="http://schemas.microsoft.com/office/drawing/2014/main" id="{47586E0D-968E-4FF6-A432-862DA403FDAB}"/>
              </a:ext>
            </a:extLst>
          </p:cNvPr>
          <p:cNvSpPr/>
          <p:nvPr/>
        </p:nvSpPr>
        <p:spPr>
          <a:xfrm>
            <a:off x="6653564" y="6192046"/>
            <a:ext cx="930489" cy="436527"/>
          </a:xfrm>
          <a:prstGeom prst="flowChartAlternateProcess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vi-VN">
              <a:solidFill>
                <a:schemeClr val="accent2"/>
              </a:solidFill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CC8D9DE5-A336-4B53-A85D-A53A11EBFA2D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96237" y="6172996"/>
            <a:ext cx="5981700" cy="495300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C2AA3E10-AD8B-4800-A026-70D95AEC0008}"/>
              </a:ext>
            </a:extLst>
          </p:cNvPr>
          <p:cNvSpPr txBox="1"/>
          <p:nvPr/>
        </p:nvSpPr>
        <p:spPr>
          <a:xfrm>
            <a:off x="6618515" y="6172996"/>
            <a:ext cx="2275495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400">
                <a:solidFill>
                  <a:schemeClr val="accent2"/>
                </a:solidFill>
              </a:rPr>
              <a:t>A. Yes          B. No</a:t>
            </a:r>
            <a:endParaRPr lang="vi-VN" sz="2400">
              <a:solidFill>
                <a:schemeClr val="accent2"/>
              </a:solidFill>
            </a:endParaRPr>
          </a:p>
        </p:txBody>
      </p:sp>
      <p:sp>
        <p:nvSpPr>
          <p:cNvPr id="34" name="Speech Bubble: Oval 33">
            <a:extLst>
              <a:ext uri="{FF2B5EF4-FFF2-40B4-BE49-F238E27FC236}">
                <a16:creationId xmlns:a16="http://schemas.microsoft.com/office/drawing/2014/main" id="{01D62817-5926-4004-B598-474870367FB3}"/>
              </a:ext>
            </a:extLst>
          </p:cNvPr>
          <p:cNvSpPr/>
          <p:nvPr/>
        </p:nvSpPr>
        <p:spPr>
          <a:xfrm>
            <a:off x="4833257" y="1710312"/>
            <a:ext cx="1959055" cy="895561"/>
          </a:xfrm>
          <a:prstGeom prst="wedgeEllipseCallout">
            <a:avLst>
              <a:gd name="adj1" fmla="val -2733"/>
              <a:gd name="adj2" fmla="val 91217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/>
              <a:t>Hey! What’re you doing?</a:t>
            </a:r>
            <a:endParaRPr lang="vi-VN"/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35577932-F749-4CA7-9257-6FDA8D38BB19}"/>
              </a:ext>
            </a:extLst>
          </p:cNvPr>
          <p:cNvSpPr/>
          <p:nvPr/>
        </p:nvSpPr>
        <p:spPr>
          <a:xfrm>
            <a:off x="6593875" y="6079372"/>
            <a:ext cx="990178" cy="990178"/>
          </a:xfrm>
          <a:prstGeom prst="rect">
            <a:avLst/>
          </a:prstGeom>
          <a:solidFill>
            <a:srgbClr val="FF0000">
              <a:alpha val="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vi-VN">
              <a:solidFill>
                <a:schemeClr val="accent2"/>
              </a:solidFill>
            </a:endParaRPr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989A1CBC-8B2C-45C6-B1F0-1FA30620B262}"/>
              </a:ext>
            </a:extLst>
          </p:cNvPr>
          <p:cNvSpPr/>
          <p:nvPr/>
        </p:nvSpPr>
        <p:spPr>
          <a:xfrm>
            <a:off x="7787389" y="6000303"/>
            <a:ext cx="2005411" cy="886011"/>
          </a:xfrm>
          <a:prstGeom prst="rect">
            <a:avLst/>
          </a:prstGeom>
          <a:solidFill>
            <a:srgbClr val="FF0000">
              <a:alpha val="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vi-VN"/>
          </a:p>
        </p:txBody>
      </p:sp>
    </p:spTree>
    <p:extLst>
      <p:ext uri="{BB962C8B-B14F-4D97-AF65-F5344CB8AC3E}">
        <p14:creationId xmlns:p14="http://schemas.microsoft.com/office/powerpoint/2010/main" val="381561917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breez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1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3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500"/>
                            </p:stCondLst>
                            <p:childTnLst>
                              <p:par>
                                <p:cTn id="1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8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explod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1000"/>
                            </p:stCondLst>
                            <p:childTnLst>
                              <p:par>
                                <p:cTn id="2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"/>
                  </p:tgtEl>
                </p:cond>
              </p:nextCondLst>
            </p:seq>
            <p:seq concurrent="1" nextAc="seek">
              <p:cTn id="27" restart="whenNotActive" fill="hold" evtFilter="cancelBubble" nodeType="interactiveSeq">
                <p:stCondLst>
                  <p:cond evt="onClick" delay="0">
                    <p:tgtEl>
                      <p:spTgt spid="1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8" fill="hold">
                      <p:stCondLst>
                        <p:cond delay="0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32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30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4" name="arrow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3"/>
                  </p:tgtEl>
                </p:cond>
              </p:nextCondLst>
            </p:seq>
            <p:seq concurrent="1" nextAc="seek">
              <p:cTn id="33" restart="whenNotActive" fill="hold" evtFilter="cancelBubble" nodeType="interactiveSeq">
                <p:stCondLst>
                  <p:cond evt="onClick" delay="0">
                    <p:tgtEl>
                      <p:spTgt spid="2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4" fill="hold">
                      <p:stCondLst>
                        <p:cond delay="0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6"/>
                  </p:tgtEl>
                </p:cond>
              </p:nextCondLst>
            </p:seq>
            <p:seq concurrent="1" nextAc="seek">
              <p:cTn id="39" restart="whenNotActive" fill="hold" evtFilter="cancelBubble" nodeType="interactiveSeq">
                <p:stCondLst>
                  <p:cond evt="onClick" delay="0">
                    <p:tgtEl>
                      <p:spTgt spid="2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0" fill="hold">
                      <p:stCondLst>
                        <p:cond delay="0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9"/>
                  </p:tgtEl>
                </p:cond>
              </p:nextCondLst>
            </p:seq>
            <p:seq concurrent="1" nextAc="seek">
              <p:cTn id="45" restart="whenNotActive" fill="hold" evtFilter="cancelBubble" nodeType="interactiveSeq">
                <p:stCondLst>
                  <p:cond evt="onClick" delay="0">
                    <p:tgtEl>
                      <p:spTgt spid="3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6" fill="hold">
                      <p:stCondLst>
                        <p:cond delay="0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0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1"/>
                  </p:tgtEl>
                </p:cond>
              </p:nextCondLst>
            </p:seq>
            <p:seq concurrent="1" nextAc="seek">
              <p:cTn id="51" restart="whenNotActive" fill="hold" evtFilter="cancelBubble" nodeType="interactiveSeq">
                <p:stCondLst>
                  <p:cond evt="onClick" delay="0">
                    <p:tgtEl>
                      <p:spTgt spid="3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2" fill="hold">
                      <p:stCondLst>
                        <p:cond delay="0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3"/>
                  </p:tgtEl>
                </p:cond>
              </p:nextCondLst>
            </p:seq>
          </p:childTnLst>
        </p:cTn>
      </p:par>
    </p:tnLst>
    <p:bldLst>
      <p:bldP spid="10" grpId="0" animBg="1"/>
      <p:bldP spid="11" grpId="0" animBg="1"/>
      <p:bldP spid="27" grpId="0" animBg="1"/>
      <p:bldP spid="28" grpId="0" animBg="1"/>
      <p:bldP spid="30" grpId="0" animBg="1"/>
      <p:bldP spid="32" grpId="0" animBg="1"/>
      <p:bldP spid="15" grpId="0" animBg="1"/>
      <p:bldP spid="34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1EE3F98F-3D36-4041-9E98-A2392535EB56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349338" y="153101"/>
            <a:ext cx="8269507" cy="5955279"/>
          </a:xfrm>
          <a:prstGeom prst="rect">
            <a:avLst/>
          </a:prstGeom>
        </p:spPr>
      </p:pic>
      <p:sp>
        <p:nvSpPr>
          <p:cNvPr id="8" name="Rectangle 7">
            <a:extLst>
              <a:ext uri="{FF2B5EF4-FFF2-40B4-BE49-F238E27FC236}">
                <a16:creationId xmlns:a16="http://schemas.microsoft.com/office/drawing/2014/main" id="{8168CAC9-08FA-4593-922A-12BF31EFCB9D}"/>
              </a:ext>
            </a:extLst>
          </p:cNvPr>
          <p:cNvSpPr/>
          <p:nvPr/>
        </p:nvSpPr>
        <p:spPr>
          <a:xfrm>
            <a:off x="-3799007" y="9096942"/>
            <a:ext cx="1667041" cy="1027124"/>
          </a:xfrm>
          <a:prstGeom prst="rect">
            <a:avLst/>
          </a:prstGeom>
          <a:solidFill>
            <a:srgbClr val="FF0000">
              <a:alpha val="4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vi-VN"/>
          </a:p>
        </p:txBody>
      </p:sp>
      <p:sp>
        <p:nvSpPr>
          <p:cNvPr id="10" name="Explosion: 8 Points 9">
            <a:extLst>
              <a:ext uri="{FF2B5EF4-FFF2-40B4-BE49-F238E27FC236}">
                <a16:creationId xmlns:a16="http://schemas.microsoft.com/office/drawing/2014/main" id="{10A46019-66D6-4F01-B910-8DF5091D81FB}"/>
              </a:ext>
            </a:extLst>
          </p:cNvPr>
          <p:cNvSpPr/>
          <p:nvPr/>
        </p:nvSpPr>
        <p:spPr>
          <a:xfrm>
            <a:off x="10603175" y="-690119"/>
            <a:ext cx="1515559" cy="1213235"/>
          </a:xfrm>
          <a:prstGeom prst="irregularSeal1">
            <a:avLst/>
          </a:prstGeom>
          <a:solidFill>
            <a:srgbClr val="FF0000"/>
          </a:solidFill>
          <a:ln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/>
              <a:t>RIGHT</a:t>
            </a:r>
            <a:endParaRPr lang="vi-VN"/>
          </a:p>
        </p:txBody>
      </p:sp>
      <p:sp>
        <p:nvSpPr>
          <p:cNvPr id="11" name="Smiley Face 10">
            <a:extLst>
              <a:ext uri="{FF2B5EF4-FFF2-40B4-BE49-F238E27FC236}">
                <a16:creationId xmlns:a16="http://schemas.microsoft.com/office/drawing/2014/main" id="{C248C787-3212-4A80-BCB0-014A85F7628D}"/>
              </a:ext>
            </a:extLst>
          </p:cNvPr>
          <p:cNvSpPr/>
          <p:nvPr/>
        </p:nvSpPr>
        <p:spPr>
          <a:xfrm>
            <a:off x="-4105062" y="8349846"/>
            <a:ext cx="990178" cy="990178"/>
          </a:xfrm>
          <a:prstGeom prst="smileyFace">
            <a:avLst>
              <a:gd name="adj" fmla="val -1665"/>
            </a:avLst>
          </a:prstGeom>
          <a:solidFill>
            <a:schemeClr val="bg1">
              <a:lumMod val="85000"/>
            </a:schemeClr>
          </a:solidFill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200">
                <a:solidFill>
                  <a:srgbClr val="FF0000"/>
                </a:solidFill>
              </a:rPr>
              <a:t>WRONG</a:t>
            </a:r>
            <a:endParaRPr lang="vi-VN" sz="1200">
              <a:solidFill>
                <a:srgbClr val="FF0000"/>
              </a:solidFill>
            </a:endParaRPr>
          </a:p>
        </p:txBody>
      </p:sp>
      <p:sp>
        <p:nvSpPr>
          <p:cNvPr id="14" name="Smiley Face 13">
            <a:extLst>
              <a:ext uri="{FF2B5EF4-FFF2-40B4-BE49-F238E27FC236}">
                <a16:creationId xmlns:a16="http://schemas.microsoft.com/office/drawing/2014/main" id="{823030D1-30C2-4B6E-9F7B-C0692CC77EEA}"/>
              </a:ext>
            </a:extLst>
          </p:cNvPr>
          <p:cNvSpPr/>
          <p:nvPr/>
        </p:nvSpPr>
        <p:spPr>
          <a:xfrm>
            <a:off x="6684541" y="7187131"/>
            <a:ext cx="1011521" cy="1027124"/>
          </a:xfrm>
          <a:prstGeom prst="smileyFace">
            <a:avLst>
              <a:gd name="adj" fmla="val -1665"/>
            </a:avLst>
          </a:prstGeom>
          <a:solidFill>
            <a:schemeClr val="bg1">
              <a:lumMod val="85000"/>
            </a:schemeClr>
          </a:solidFill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200">
                <a:solidFill>
                  <a:srgbClr val="FF0000"/>
                </a:solidFill>
              </a:rPr>
              <a:t>WRONG</a:t>
            </a:r>
            <a:endParaRPr lang="vi-VN" sz="1200">
              <a:solidFill>
                <a:srgbClr val="FF0000"/>
              </a:solidFill>
            </a:endParaRPr>
          </a:p>
        </p:txBody>
      </p:sp>
      <p:cxnSp>
        <p:nvCxnSpPr>
          <p:cNvPr id="24" name="Straight Arrow Connector 23">
            <a:extLst>
              <a:ext uri="{FF2B5EF4-FFF2-40B4-BE49-F238E27FC236}">
                <a16:creationId xmlns:a16="http://schemas.microsoft.com/office/drawing/2014/main" id="{4329AE68-F2C5-4DFB-A8CB-C55BD23AC346}"/>
              </a:ext>
            </a:extLst>
          </p:cNvPr>
          <p:cNvCxnSpPr>
            <a:cxnSpLocks/>
          </p:cNvCxnSpPr>
          <p:nvPr/>
        </p:nvCxnSpPr>
        <p:spPr>
          <a:xfrm flipV="1">
            <a:off x="9664275" y="-193477"/>
            <a:ext cx="921259" cy="433800"/>
          </a:xfrm>
          <a:prstGeom prst="straightConnector1">
            <a:avLst/>
          </a:prstGeom>
          <a:ln w="76200"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6" name="Rectangle 25">
            <a:extLst>
              <a:ext uri="{FF2B5EF4-FFF2-40B4-BE49-F238E27FC236}">
                <a16:creationId xmlns:a16="http://schemas.microsoft.com/office/drawing/2014/main" id="{72A27A71-3B13-48C6-B956-5C9D2243BEED}"/>
              </a:ext>
            </a:extLst>
          </p:cNvPr>
          <p:cNvSpPr/>
          <p:nvPr/>
        </p:nvSpPr>
        <p:spPr>
          <a:xfrm>
            <a:off x="-7388495" y="7735422"/>
            <a:ext cx="1929882" cy="1027124"/>
          </a:xfrm>
          <a:prstGeom prst="rect">
            <a:avLst/>
          </a:prstGeom>
          <a:solidFill>
            <a:srgbClr val="FF0000">
              <a:alpha val="4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vi-VN"/>
          </a:p>
        </p:txBody>
      </p:sp>
      <p:sp>
        <p:nvSpPr>
          <p:cNvPr id="27" name="Smiley Face 26">
            <a:extLst>
              <a:ext uri="{FF2B5EF4-FFF2-40B4-BE49-F238E27FC236}">
                <a16:creationId xmlns:a16="http://schemas.microsoft.com/office/drawing/2014/main" id="{4FEED3D3-D362-455B-A5EC-CDA07D3441A5}"/>
              </a:ext>
            </a:extLst>
          </p:cNvPr>
          <p:cNvSpPr/>
          <p:nvPr/>
        </p:nvSpPr>
        <p:spPr>
          <a:xfrm>
            <a:off x="-6837820" y="6858000"/>
            <a:ext cx="990178" cy="990178"/>
          </a:xfrm>
          <a:prstGeom prst="smileyFace">
            <a:avLst>
              <a:gd name="adj" fmla="val -1665"/>
            </a:avLst>
          </a:prstGeom>
          <a:solidFill>
            <a:schemeClr val="bg1">
              <a:lumMod val="85000"/>
            </a:schemeClr>
          </a:solidFill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200">
                <a:solidFill>
                  <a:srgbClr val="FF0000"/>
                </a:solidFill>
              </a:rPr>
              <a:t>WRONG</a:t>
            </a:r>
            <a:endParaRPr lang="vi-VN" sz="1200">
              <a:solidFill>
                <a:srgbClr val="FF0000"/>
              </a:solidFill>
            </a:endParaRPr>
          </a:p>
        </p:txBody>
      </p:sp>
      <p:sp>
        <p:nvSpPr>
          <p:cNvPr id="28" name="Smiley Face 27">
            <a:extLst>
              <a:ext uri="{FF2B5EF4-FFF2-40B4-BE49-F238E27FC236}">
                <a16:creationId xmlns:a16="http://schemas.microsoft.com/office/drawing/2014/main" id="{7EA1C9EC-E025-4A3A-B703-DE68B4495715}"/>
              </a:ext>
            </a:extLst>
          </p:cNvPr>
          <p:cNvSpPr/>
          <p:nvPr/>
        </p:nvSpPr>
        <p:spPr>
          <a:xfrm>
            <a:off x="-7092160" y="4129775"/>
            <a:ext cx="990178" cy="990178"/>
          </a:xfrm>
          <a:prstGeom prst="smileyFace">
            <a:avLst>
              <a:gd name="adj" fmla="val -1665"/>
            </a:avLst>
          </a:prstGeom>
          <a:solidFill>
            <a:schemeClr val="bg1">
              <a:lumMod val="85000"/>
            </a:schemeClr>
          </a:solidFill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200">
                <a:solidFill>
                  <a:srgbClr val="FF0000"/>
                </a:solidFill>
              </a:rPr>
              <a:t>WRONG</a:t>
            </a:r>
            <a:endParaRPr lang="vi-VN" sz="1200">
              <a:solidFill>
                <a:srgbClr val="FF0000"/>
              </a:solidFill>
            </a:endParaRPr>
          </a:p>
        </p:txBody>
      </p:sp>
      <p:sp>
        <p:nvSpPr>
          <p:cNvPr id="29" name="Rectangle 28">
            <a:extLst>
              <a:ext uri="{FF2B5EF4-FFF2-40B4-BE49-F238E27FC236}">
                <a16:creationId xmlns:a16="http://schemas.microsoft.com/office/drawing/2014/main" id="{3633033E-6177-4E54-9D74-5C628B5C8DA1}"/>
              </a:ext>
            </a:extLst>
          </p:cNvPr>
          <p:cNvSpPr/>
          <p:nvPr/>
        </p:nvSpPr>
        <p:spPr>
          <a:xfrm>
            <a:off x="-8823712" y="4621008"/>
            <a:ext cx="1929882" cy="1027124"/>
          </a:xfrm>
          <a:prstGeom prst="rect">
            <a:avLst/>
          </a:prstGeom>
          <a:solidFill>
            <a:srgbClr val="FF0000">
              <a:alpha val="4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vi-VN"/>
          </a:p>
        </p:txBody>
      </p:sp>
      <p:sp>
        <p:nvSpPr>
          <p:cNvPr id="30" name="Smiley Face 29">
            <a:extLst>
              <a:ext uri="{FF2B5EF4-FFF2-40B4-BE49-F238E27FC236}">
                <a16:creationId xmlns:a16="http://schemas.microsoft.com/office/drawing/2014/main" id="{61A7AD03-1B28-4540-A8F2-27E6C046ADEA}"/>
              </a:ext>
            </a:extLst>
          </p:cNvPr>
          <p:cNvSpPr/>
          <p:nvPr/>
        </p:nvSpPr>
        <p:spPr>
          <a:xfrm>
            <a:off x="-6955959" y="2158093"/>
            <a:ext cx="990178" cy="990178"/>
          </a:xfrm>
          <a:prstGeom prst="smileyFace">
            <a:avLst>
              <a:gd name="adj" fmla="val -1665"/>
            </a:avLst>
          </a:prstGeom>
          <a:solidFill>
            <a:schemeClr val="bg1">
              <a:lumMod val="85000"/>
            </a:schemeClr>
          </a:solidFill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200">
                <a:solidFill>
                  <a:srgbClr val="FF0000"/>
                </a:solidFill>
              </a:rPr>
              <a:t>WRONG</a:t>
            </a:r>
            <a:endParaRPr lang="vi-VN" sz="1200">
              <a:solidFill>
                <a:srgbClr val="FF0000"/>
              </a:solidFill>
            </a:endParaRPr>
          </a:p>
        </p:txBody>
      </p:sp>
      <p:sp>
        <p:nvSpPr>
          <p:cNvPr id="31" name="Rectangle 30">
            <a:extLst>
              <a:ext uri="{FF2B5EF4-FFF2-40B4-BE49-F238E27FC236}">
                <a16:creationId xmlns:a16="http://schemas.microsoft.com/office/drawing/2014/main" id="{E2049B3C-F13D-4DCD-8825-49E8C0F76168}"/>
              </a:ext>
            </a:extLst>
          </p:cNvPr>
          <p:cNvSpPr/>
          <p:nvPr/>
        </p:nvSpPr>
        <p:spPr>
          <a:xfrm>
            <a:off x="-8790440" y="1969812"/>
            <a:ext cx="1929882" cy="1027124"/>
          </a:xfrm>
          <a:prstGeom prst="rect">
            <a:avLst/>
          </a:prstGeom>
          <a:solidFill>
            <a:srgbClr val="FF0000">
              <a:alpha val="4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vi-VN"/>
          </a:p>
        </p:txBody>
      </p:sp>
      <p:sp>
        <p:nvSpPr>
          <p:cNvPr id="32" name="Smiley Face 31">
            <a:extLst>
              <a:ext uri="{FF2B5EF4-FFF2-40B4-BE49-F238E27FC236}">
                <a16:creationId xmlns:a16="http://schemas.microsoft.com/office/drawing/2014/main" id="{30DBD0CF-D767-4B69-B507-8CEE260352FF}"/>
              </a:ext>
            </a:extLst>
          </p:cNvPr>
          <p:cNvSpPr/>
          <p:nvPr/>
        </p:nvSpPr>
        <p:spPr>
          <a:xfrm>
            <a:off x="-5836591" y="609811"/>
            <a:ext cx="990178" cy="990178"/>
          </a:xfrm>
          <a:prstGeom prst="smileyFace">
            <a:avLst>
              <a:gd name="adj" fmla="val -1665"/>
            </a:avLst>
          </a:prstGeom>
          <a:solidFill>
            <a:schemeClr val="bg1">
              <a:lumMod val="85000"/>
            </a:schemeClr>
          </a:solidFill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200">
                <a:solidFill>
                  <a:srgbClr val="FF0000"/>
                </a:solidFill>
              </a:rPr>
              <a:t>WRONG</a:t>
            </a:r>
            <a:endParaRPr lang="vi-VN" sz="1200">
              <a:solidFill>
                <a:srgbClr val="FF0000"/>
              </a:solidFill>
            </a:endParaRPr>
          </a:p>
        </p:txBody>
      </p:sp>
      <p:sp>
        <p:nvSpPr>
          <p:cNvPr id="33" name="Rectangle 32">
            <a:extLst>
              <a:ext uri="{FF2B5EF4-FFF2-40B4-BE49-F238E27FC236}">
                <a16:creationId xmlns:a16="http://schemas.microsoft.com/office/drawing/2014/main" id="{02AC1CD5-ADC3-486D-9B12-1ED98170D1C2}"/>
              </a:ext>
            </a:extLst>
          </p:cNvPr>
          <p:cNvSpPr/>
          <p:nvPr/>
        </p:nvSpPr>
        <p:spPr>
          <a:xfrm>
            <a:off x="-6423554" y="-299951"/>
            <a:ext cx="2305902" cy="1027124"/>
          </a:xfrm>
          <a:prstGeom prst="rect">
            <a:avLst/>
          </a:prstGeom>
          <a:solidFill>
            <a:srgbClr val="FF0000">
              <a:alpha val="4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vi-VN"/>
          </a:p>
        </p:txBody>
      </p:sp>
      <p:sp>
        <p:nvSpPr>
          <p:cNvPr id="15" name="Flowchart: Alternate Process 14">
            <a:extLst>
              <a:ext uri="{FF2B5EF4-FFF2-40B4-BE49-F238E27FC236}">
                <a16:creationId xmlns:a16="http://schemas.microsoft.com/office/drawing/2014/main" id="{47586E0D-968E-4FF6-A432-862DA403FDAB}"/>
              </a:ext>
            </a:extLst>
          </p:cNvPr>
          <p:cNvSpPr/>
          <p:nvPr/>
        </p:nvSpPr>
        <p:spPr>
          <a:xfrm>
            <a:off x="7938857" y="6200455"/>
            <a:ext cx="930489" cy="436527"/>
          </a:xfrm>
          <a:prstGeom prst="flowChartAlternateProcess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vi-VN">
              <a:solidFill>
                <a:schemeClr val="accent2"/>
              </a:solidFill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C2AA3E10-AD8B-4800-A026-70D95AEC0008}"/>
              </a:ext>
            </a:extLst>
          </p:cNvPr>
          <p:cNvSpPr txBox="1"/>
          <p:nvPr/>
        </p:nvSpPr>
        <p:spPr>
          <a:xfrm>
            <a:off x="6618515" y="6184443"/>
            <a:ext cx="2275495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400">
                <a:solidFill>
                  <a:schemeClr val="accent2"/>
                </a:solidFill>
              </a:rPr>
              <a:t>A. Yes          B. No</a:t>
            </a:r>
            <a:endParaRPr lang="vi-VN" sz="2400">
              <a:solidFill>
                <a:schemeClr val="accent2"/>
              </a:solidFill>
            </a:endParaRP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B4793E77-2BAD-4324-9DAB-5F89DDBF3888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76680" y="6203493"/>
            <a:ext cx="5857875" cy="485775"/>
          </a:xfrm>
          <a:prstGeom prst="rect">
            <a:avLst/>
          </a:prstGeom>
        </p:spPr>
      </p:pic>
      <p:sp>
        <p:nvSpPr>
          <p:cNvPr id="25" name="Speech Bubble: Oval 24">
            <a:extLst>
              <a:ext uri="{FF2B5EF4-FFF2-40B4-BE49-F238E27FC236}">
                <a16:creationId xmlns:a16="http://schemas.microsoft.com/office/drawing/2014/main" id="{BD93DF3E-661C-439D-BCDA-1D224FD7D17C}"/>
              </a:ext>
            </a:extLst>
          </p:cNvPr>
          <p:cNvSpPr/>
          <p:nvPr/>
        </p:nvSpPr>
        <p:spPr>
          <a:xfrm>
            <a:off x="4907902" y="1710312"/>
            <a:ext cx="1959055" cy="895561"/>
          </a:xfrm>
          <a:prstGeom prst="wedgeEllipseCallout">
            <a:avLst>
              <a:gd name="adj1" fmla="val -69412"/>
              <a:gd name="adj2" fmla="val 149562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/>
              <a:t>I don’t like this tree</a:t>
            </a:r>
            <a:endParaRPr lang="vi-VN"/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35577932-F749-4CA7-9257-6FDA8D38BB19}"/>
              </a:ext>
            </a:extLst>
          </p:cNvPr>
          <p:cNvSpPr/>
          <p:nvPr/>
        </p:nvSpPr>
        <p:spPr>
          <a:xfrm>
            <a:off x="7879168" y="6087781"/>
            <a:ext cx="990178" cy="990178"/>
          </a:xfrm>
          <a:prstGeom prst="rect">
            <a:avLst/>
          </a:prstGeom>
          <a:solidFill>
            <a:srgbClr val="FF0000">
              <a:alpha val="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vi-VN">
              <a:solidFill>
                <a:schemeClr val="accent2"/>
              </a:solidFill>
            </a:endParaRPr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989A1CBC-8B2C-45C6-B1F0-1FA30620B262}"/>
              </a:ext>
            </a:extLst>
          </p:cNvPr>
          <p:cNvSpPr/>
          <p:nvPr/>
        </p:nvSpPr>
        <p:spPr>
          <a:xfrm>
            <a:off x="6618515" y="6267509"/>
            <a:ext cx="1143574" cy="990178"/>
          </a:xfrm>
          <a:prstGeom prst="rect">
            <a:avLst/>
          </a:prstGeom>
          <a:solidFill>
            <a:srgbClr val="FF0000">
              <a:alpha val="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vi-VN"/>
          </a:p>
        </p:txBody>
      </p:sp>
    </p:spTree>
    <p:extLst>
      <p:ext uri="{BB962C8B-B14F-4D97-AF65-F5344CB8AC3E}">
        <p14:creationId xmlns:p14="http://schemas.microsoft.com/office/powerpoint/2010/main" val="378721413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breez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1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3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500"/>
                            </p:stCondLst>
                            <p:childTnLst>
                              <p:par>
                                <p:cTn id="1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8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explod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1000"/>
                            </p:stCondLst>
                            <p:childTnLst>
                              <p:par>
                                <p:cTn id="2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"/>
                  </p:tgtEl>
                </p:cond>
              </p:nextCondLst>
            </p:seq>
            <p:seq concurrent="1" nextAc="seek">
              <p:cTn id="27" restart="whenNotActive" fill="hold" evtFilter="cancelBubble" nodeType="interactiveSeq">
                <p:stCondLst>
                  <p:cond evt="onClick" delay="0">
                    <p:tgtEl>
                      <p:spTgt spid="1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8" fill="hold">
                      <p:stCondLst>
                        <p:cond delay="0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32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30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4" name="arrow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3"/>
                  </p:tgtEl>
                </p:cond>
              </p:nextCondLst>
            </p:seq>
            <p:seq concurrent="1" nextAc="seek">
              <p:cTn id="33" restart="whenNotActive" fill="hold" evtFilter="cancelBubble" nodeType="interactiveSeq">
                <p:stCondLst>
                  <p:cond evt="onClick" delay="0">
                    <p:tgtEl>
                      <p:spTgt spid="2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4" fill="hold">
                      <p:stCondLst>
                        <p:cond delay="0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6"/>
                  </p:tgtEl>
                </p:cond>
              </p:nextCondLst>
            </p:seq>
            <p:seq concurrent="1" nextAc="seek">
              <p:cTn id="39" restart="whenNotActive" fill="hold" evtFilter="cancelBubble" nodeType="interactiveSeq">
                <p:stCondLst>
                  <p:cond evt="onClick" delay="0">
                    <p:tgtEl>
                      <p:spTgt spid="2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0" fill="hold">
                      <p:stCondLst>
                        <p:cond delay="0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9"/>
                  </p:tgtEl>
                </p:cond>
              </p:nextCondLst>
            </p:seq>
            <p:seq concurrent="1" nextAc="seek">
              <p:cTn id="45" restart="whenNotActive" fill="hold" evtFilter="cancelBubble" nodeType="interactiveSeq">
                <p:stCondLst>
                  <p:cond evt="onClick" delay="0">
                    <p:tgtEl>
                      <p:spTgt spid="3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6" fill="hold">
                      <p:stCondLst>
                        <p:cond delay="0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0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1"/>
                  </p:tgtEl>
                </p:cond>
              </p:nextCondLst>
            </p:seq>
            <p:seq concurrent="1" nextAc="seek">
              <p:cTn id="51" restart="whenNotActive" fill="hold" evtFilter="cancelBubble" nodeType="interactiveSeq">
                <p:stCondLst>
                  <p:cond evt="onClick" delay="0">
                    <p:tgtEl>
                      <p:spTgt spid="3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2" fill="hold">
                      <p:stCondLst>
                        <p:cond delay="0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3"/>
                  </p:tgtEl>
                </p:cond>
              </p:nextCondLst>
            </p:seq>
          </p:childTnLst>
        </p:cTn>
      </p:par>
    </p:tnLst>
    <p:bldLst>
      <p:bldP spid="10" grpId="0" animBg="1"/>
      <p:bldP spid="11" grpId="0" animBg="1"/>
      <p:bldP spid="27" grpId="0" animBg="1"/>
      <p:bldP spid="28" grpId="0" animBg="1"/>
      <p:bldP spid="30" grpId="0" animBg="1"/>
      <p:bldP spid="32" grpId="0" animBg="1"/>
      <p:bldP spid="15" grpId="0" animBg="1"/>
      <p:bldP spid="25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1EE3F98F-3D36-4041-9E98-A2392535EB56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85539" y="215495"/>
            <a:ext cx="8269507" cy="5955279"/>
          </a:xfrm>
          <a:prstGeom prst="rect">
            <a:avLst/>
          </a:prstGeom>
        </p:spPr>
      </p:pic>
      <p:sp>
        <p:nvSpPr>
          <p:cNvPr id="8" name="Rectangle 7">
            <a:extLst>
              <a:ext uri="{FF2B5EF4-FFF2-40B4-BE49-F238E27FC236}">
                <a16:creationId xmlns:a16="http://schemas.microsoft.com/office/drawing/2014/main" id="{8168CAC9-08FA-4593-922A-12BF31EFCB9D}"/>
              </a:ext>
            </a:extLst>
          </p:cNvPr>
          <p:cNvSpPr/>
          <p:nvPr/>
        </p:nvSpPr>
        <p:spPr>
          <a:xfrm>
            <a:off x="-3799007" y="9096942"/>
            <a:ext cx="1667041" cy="1027124"/>
          </a:xfrm>
          <a:prstGeom prst="rect">
            <a:avLst/>
          </a:prstGeom>
          <a:solidFill>
            <a:srgbClr val="FF0000">
              <a:alpha val="4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vi-VN"/>
          </a:p>
        </p:txBody>
      </p:sp>
      <p:sp>
        <p:nvSpPr>
          <p:cNvPr id="10" name="Explosion: 8 Points 9">
            <a:extLst>
              <a:ext uri="{FF2B5EF4-FFF2-40B4-BE49-F238E27FC236}">
                <a16:creationId xmlns:a16="http://schemas.microsoft.com/office/drawing/2014/main" id="{10A46019-66D6-4F01-B910-8DF5091D81FB}"/>
              </a:ext>
            </a:extLst>
          </p:cNvPr>
          <p:cNvSpPr/>
          <p:nvPr/>
        </p:nvSpPr>
        <p:spPr>
          <a:xfrm>
            <a:off x="7848222" y="7471814"/>
            <a:ext cx="1515559" cy="1213235"/>
          </a:xfrm>
          <a:prstGeom prst="irregularSeal1">
            <a:avLst/>
          </a:prstGeom>
          <a:solidFill>
            <a:srgbClr val="FF0000"/>
          </a:solidFill>
          <a:ln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/>
              <a:t>RIGHT</a:t>
            </a:r>
            <a:endParaRPr lang="vi-VN"/>
          </a:p>
        </p:txBody>
      </p:sp>
      <p:sp>
        <p:nvSpPr>
          <p:cNvPr id="11" name="Smiley Face 10">
            <a:extLst>
              <a:ext uri="{FF2B5EF4-FFF2-40B4-BE49-F238E27FC236}">
                <a16:creationId xmlns:a16="http://schemas.microsoft.com/office/drawing/2014/main" id="{C248C787-3212-4A80-BCB0-014A85F7628D}"/>
              </a:ext>
            </a:extLst>
          </p:cNvPr>
          <p:cNvSpPr/>
          <p:nvPr/>
        </p:nvSpPr>
        <p:spPr>
          <a:xfrm>
            <a:off x="-4105062" y="8349846"/>
            <a:ext cx="990178" cy="990178"/>
          </a:xfrm>
          <a:prstGeom prst="smileyFace">
            <a:avLst>
              <a:gd name="adj" fmla="val -1665"/>
            </a:avLst>
          </a:prstGeom>
          <a:solidFill>
            <a:schemeClr val="bg1">
              <a:lumMod val="85000"/>
            </a:schemeClr>
          </a:solidFill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200">
                <a:solidFill>
                  <a:srgbClr val="FF0000"/>
                </a:solidFill>
              </a:rPr>
              <a:t>WRONG</a:t>
            </a:r>
            <a:endParaRPr lang="vi-VN" sz="1200">
              <a:solidFill>
                <a:srgbClr val="FF0000"/>
              </a:solidFill>
            </a:endParaRPr>
          </a:p>
        </p:txBody>
      </p:sp>
      <p:sp>
        <p:nvSpPr>
          <p:cNvPr id="14" name="Smiley Face 13">
            <a:extLst>
              <a:ext uri="{FF2B5EF4-FFF2-40B4-BE49-F238E27FC236}">
                <a16:creationId xmlns:a16="http://schemas.microsoft.com/office/drawing/2014/main" id="{823030D1-30C2-4B6E-9F7B-C0692CC77EEA}"/>
              </a:ext>
            </a:extLst>
          </p:cNvPr>
          <p:cNvSpPr/>
          <p:nvPr/>
        </p:nvSpPr>
        <p:spPr>
          <a:xfrm>
            <a:off x="6599464" y="7508290"/>
            <a:ext cx="1011521" cy="1027124"/>
          </a:xfrm>
          <a:prstGeom prst="smileyFace">
            <a:avLst>
              <a:gd name="adj" fmla="val -1665"/>
            </a:avLst>
          </a:prstGeom>
          <a:solidFill>
            <a:schemeClr val="bg1">
              <a:lumMod val="85000"/>
            </a:schemeClr>
          </a:solidFill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200">
                <a:solidFill>
                  <a:srgbClr val="FF0000"/>
                </a:solidFill>
              </a:rPr>
              <a:t>WRONG</a:t>
            </a:r>
            <a:endParaRPr lang="vi-VN" sz="1200">
              <a:solidFill>
                <a:srgbClr val="FF0000"/>
              </a:solidFill>
            </a:endParaRPr>
          </a:p>
        </p:txBody>
      </p:sp>
      <p:cxnSp>
        <p:nvCxnSpPr>
          <p:cNvPr id="24" name="Straight Arrow Connector 23">
            <a:extLst>
              <a:ext uri="{FF2B5EF4-FFF2-40B4-BE49-F238E27FC236}">
                <a16:creationId xmlns:a16="http://schemas.microsoft.com/office/drawing/2014/main" id="{4329AE68-F2C5-4DFB-A8CB-C55BD23AC346}"/>
              </a:ext>
            </a:extLst>
          </p:cNvPr>
          <p:cNvCxnSpPr>
            <a:cxnSpLocks/>
          </p:cNvCxnSpPr>
          <p:nvPr/>
        </p:nvCxnSpPr>
        <p:spPr>
          <a:xfrm flipV="1">
            <a:off x="9664275" y="-399956"/>
            <a:ext cx="921259" cy="433800"/>
          </a:xfrm>
          <a:prstGeom prst="straightConnector1">
            <a:avLst/>
          </a:prstGeom>
          <a:ln w="76200"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6" name="Rectangle 25">
            <a:extLst>
              <a:ext uri="{FF2B5EF4-FFF2-40B4-BE49-F238E27FC236}">
                <a16:creationId xmlns:a16="http://schemas.microsoft.com/office/drawing/2014/main" id="{72A27A71-3B13-48C6-B956-5C9D2243BEED}"/>
              </a:ext>
            </a:extLst>
          </p:cNvPr>
          <p:cNvSpPr/>
          <p:nvPr/>
        </p:nvSpPr>
        <p:spPr>
          <a:xfrm>
            <a:off x="-7388495" y="7735422"/>
            <a:ext cx="1929882" cy="1027124"/>
          </a:xfrm>
          <a:prstGeom prst="rect">
            <a:avLst/>
          </a:prstGeom>
          <a:solidFill>
            <a:srgbClr val="FF0000">
              <a:alpha val="4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vi-VN"/>
          </a:p>
        </p:txBody>
      </p:sp>
      <p:sp>
        <p:nvSpPr>
          <p:cNvPr id="27" name="Smiley Face 26">
            <a:extLst>
              <a:ext uri="{FF2B5EF4-FFF2-40B4-BE49-F238E27FC236}">
                <a16:creationId xmlns:a16="http://schemas.microsoft.com/office/drawing/2014/main" id="{4FEED3D3-D362-455B-A5EC-CDA07D3441A5}"/>
              </a:ext>
            </a:extLst>
          </p:cNvPr>
          <p:cNvSpPr/>
          <p:nvPr/>
        </p:nvSpPr>
        <p:spPr>
          <a:xfrm>
            <a:off x="-6837820" y="6858000"/>
            <a:ext cx="990178" cy="990178"/>
          </a:xfrm>
          <a:prstGeom prst="smileyFace">
            <a:avLst>
              <a:gd name="adj" fmla="val -1665"/>
            </a:avLst>
          </a:prstGeom>
          <a:solidFill>
            <a:schemeClr val="bg1">
              <a:lumMod val="85000"/>
            </a:schemeClr>
          </a:solidFill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200">
                <a:solidFill>
                  <a:srgbClr val="FF0000"/>
                </a:solidFill>
              </a:rPr>
              <a:t>WRONG</a:t>
            </a:r>
            <a:endParaRPr lang="vi-VN" sz="1200">
              <a:solidFill>
                <a:srgbClr val="FF0000"/>
              </a:solidFill>
            </a:endParaRPr>
          </a:p>
        </p:txBody>
      </p:sp>
      <p:sp>
        <p:nvSpPr>
          <p:cNvPr id="28" name="Smiley Face 27">
            <a:extLst>
              <a:ext uri="{FF2B5EF4-FFF2-40B4-BE49-F238E27FC236}">
                <a16:creationId xmlns:a16="http://schemas.microsoft.com/office/drawing/2014/main" id="{7EA1C9EC-E025-4A3A-B703-DE68B4495715}"/>
              </a:ext>
            </a:extLst>
          </p:cNvPr>
          <p:cNvSpPr/>
          <p:nvPr/>
        </p:nvSpPr>
        <p:spPr>
          <a:xfrm>
            <a:off x="-7092160" y="4129775"/>
            <a:ext cx="990178" cy="990178"/>
          </a:xfrm>
          <a:prstGeom prst="smileyFace">
            <a:avLst>
              <a:gd name="adj" fmla="val -1665"/>
            </a:avLst>
          </a:prstGeom>
          <a:solidFill>
            <a:schemeClr val="bg1">
              <a:lumMod val="85000"/>
            </a:schemeClr>
          </a:solidFill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200">
                <a:solidFill>
                  <a:srgbClr val="FF0000"/>
                </a:solidFill>
              </a:rPr>
              <a:t>WRONG</a:t>
            </a:r>
            <a:endParaRPr lang="vi-VN" sz="1200">
              <a:solidFill>
                <a:srgbClr val="FF0000"/>
              </a:solidFill>
            </a:endParaRPr>
          </a:p>
        </p:txBody>
      </p:sp>
      <p:sp>
        <p:nvSpPr>
          <p:cNvPr id="29" name="Rectangle 28">
            <a:extLst>
              <a:ext uri="{FF2B5EF4-FFF2-40B4-BE49-F238E27FC236}">
                <a16:creationId xmlns:a16="http://schemas.microsoft.com/office/drawing/2014/main" id="{3633033E-6177-4E54-9D74-5C628B5C8DA1}"/>
              </a:ext>
            </a:extLst>
          </p:cNvPr>
          <p:cNvSpPr/>
          <p:nvPr/>
        </p:nvSpPr>
        <p:spPr>
          <a:xfrm>
            <a:off x="-8823712" y="4621008"/>
            <a:ext cx="1929882" cy="1027124"/>
          </a:xfrm>
          <a:prstGeom prst="rect">
            <a:avLst/>
          </a:prstGeom>
          <a:solidFill>
            <a:srgbClr val="FF0000">
              <a:alpha val="4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vi-VN"/>
          </a:p>
        </p:txBody>
      </p:sp>
      <p:sp>
        <p:nvSpPr>
          <p:cNvPr id="30" name="Smiley Face 29">
            <a:extLst>
              <a:ext uri="{FF2B5EF4-FFF2-40B4-BE49-F238E27FC236}">
                <a16:creationId xmlns:a16="http://schemas.microsoft.com/office/drawing/2014/main" id="{61A7AD03-1B28-4540-A8F2-27E6C046ADEA}"/>
              </a:ext>
            </a:extLst>
          </p:cNvPr>
          <p:cNvSpPr/>
          <p:nvPr/>
        </p:nvSpPr>
        <p:spPr>
          <a:xfrm>
            <a:off x="-6955959" y="2158093"/>
            <a:ext cx="990178" cy="990178"/>
          </a:xfrm>
          <a:prstGeom prst="smileyFace">
            <a:avLst>
              <a:gd name="adj" fmla="val -1665"/>
            </a:avLst>
          </a:prstGeom>
          <a:solidFill>
            <a:schemeClr val="bg1">
              <a:lumMod val="85000"/>
            </a:schemeClr>
          </a:solidFill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200">
                <a:solidFill>
                  <a:srgbClr val="FF0000"/>
                </a:solidFill>
              </a:rPr>
              <a:t>WRONG</a:t>
            </a:r>
            <a:endParaRPr lang="vi-VN" sz="1200">
              <a:solidFill>
                <a:srgbClr val="FF0000"/>
              </a:solidFill>
            </a:endParaRPr>
          </a:p>
        </p:txBody>
      </p:sp>
      <p:sp>
        <p:nvSpPr>
          <p:cNvPr id="31" name="Rectangle 30">
            <a:extLst>
              <a:ext uri="{FF2B5EF4-FFF2-40B4-BE49-F238E27FC236}">
                <a16:creationId xmlns:a16="http://schemas.microsoft.com/office/drawing/2014/main" id="{E2049B3C-F13D-4DCD-8825-49E8C0F76168}"/>
              </a:ext>
            </a:extLst>
          </p:cNvPr>
          <p:cNvSpPr/>
          <p:nvPr/>
        </p:nvSpPr>
        <p:spPr>
          <a:xfrm>
            <a:off x="-8790440" y="1969812"/>
            <a:ext cx="1929882" cy="1027124"/>
          </a:xfrm>
          <a:prstGeom prst="rect">
            <a:avLst/>
          </a:prstGeom>
          <a:solidFill>
            <a:srgbClr val="FF0000">
              <a:alpha val="4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vi-VN"/>
          </a:p>
        </p:txBody>
      </p:sp>
      <p:sp>
        <p:nvSpPr>
          <p:cNvPr id="32" name="Smiley Face 31">
            <a:extLst>
              <a:ext uri="{FF2B5EF4-FFF2-40B4-BE49-F238E27FC236}">
                <a16:creationId xmlns:a16="http://schemas.microsoft.com/office/drawing/2014/main" id="{30DBD0CF-D767-4B69-B507-8CEE260352FF}"/>
              </a:ext>
            </a:extLst>
          </p:cNvPr>
          <p:cNvSpPr/>
          <p:nvPr/>
        </p:nvSpPr>
        <p:spPr>
          <a:xfrm>
            <a:off x="-5836591" y="609811"/>
            <a:ext cx="990178" cy="990178"/>
          </a:xfrm>
          <a:prstGeom prst="smileyFace">
            <a:avLst>
              <a:gd name="adj" fmla="val -1665"/>
            </a:avLst>
          </a:prstGeom>
          <a:solidFill>
            <a:schemeClr val="bg1">
              <a:lumMod val="85000"/>
            </a:schemeClr>
          </a:solidFill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200">
                <a:solidFill>
                  <a:srgbClr val="FF0000"/>
                </a:solidFill>
              </a:rPr>
              <a:t>WRONG</a:t>
            </a:r>
            <a:endParaRPr lang="vi-VN" sz="1200">
              <a:solidFill>
                <a:srgbClr val="FF0000"/>
              </a:solidFill>
            </a:endParaRPr>
          </a:p>
        </p:txBody>
      </p:sp>
      <p:sp>
        <p:nvSpPr>
          <p:cNvPr id="33" name="Rectangle 32">
            <a:extLst>
              <a:ext uri="{FF2B5EF4-FFF2-40B4-BE49-F238E27FC236}">
                <a16:creationId xmlns:a16="http://schemas.microsoft.com/office/drawing/2014/main" id="{02AC1CD5-ADC3-486D-9B12-1ED98170D1C2}"/>
              </a:ext>
            </a:extLst>
          </p:cNvPr>
          <p:cNvSpPr/>
          <p:nvPr/>
        </p:nvSpPr>
        <p:spPr>
          <a:xfrm>
            <a:off x="-6423554" y="-299951"/>
            <a:ext cx="2305902" cy="1027124"/>
          </a:xfrm>
          <a:prstGeom prst="rect">
            <a:avLst/>
          </a:prstGeom>
          <a:solidFill>
            <a:srgbClr val="FF0000">
              <a:alpha val="4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vi-VN"/>
          </a:p>
        </p:txBody>
      </p:sp>
      <p:sp>
        <p:nvSpPr>
          <p:cNvPr id="15" name="Flowchart: Alternate Process 14">
            <a:extLst>
              <a:ext uri="{FF2B5EF4-FFF2-40B4-BE49-F238E27FC236}">
                <a16:creationId xmlns:a16="http://schemas.microsoft.com/office/drawing/2014/main" id="{47586E0D-968E-4FF6-A432-862DA403FDAB}"/>
              </a:ext>
            </a:extLst>
          </p:cNvPr>
          <p:cNvSpPr/>
          <p:nvPr/>
        </p:nvSpPr>
        <p:spPr>
          <a:xfrm>
            <a:off x="7938857" y="6141461"/>
            <a:ext cx="930489" cy="436527"/>
          </a:xfrm>
          <a:prstGeom prst="flowChartAlternateProcess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vi-VN">
              <a:solidFill>
                <a:schemeClr val="accent2"/>
              </a:solidFill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C2AA3E10-AD8B-4800-A026-70D95AEC0008}"/>
              </a:ext>
            </a:extLst>
          </p:cNvPr>
          <p:cNvSpPr txBox="1"/>
          <p:nvPr/>
        </p:nvSpPr>
        <p:spPr>
          <a:xfrm>
            <a:off x="6618515" y="6125449"/>
            <a:ext cx="2275495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400">
                <a:solidFill>
                  <a:schemeClr val="accent2"/>
                </a:solidFill>
              </a:rPr>
              <a:t>A. Yes          B. No</a:t>
            </a:r>
            <a:endParaRPr lang="vi-VN" sz="2400">
              <a:solidFill>
                <a:schemeClr val="accent2"/>
              </a:solidFill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39C19048-68A4-4C2A-99F0-FFF68E67CEC8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63751" y="6179432"/>
            <a:ext cx="6535714" cy="335374"/>
          </a:xfrm>
          <a:prstGeom prst="rect">
            <a:avLst/>
          </a:prstGeom>
        </p:spPr>
      </p:pic>
      <p:sp>
        <p:nvSpPr>
          <p:cNvPr id="23" name="Flowchart: Alternate Process 22">
            <a:extLst>
              <a:ext uri="{FF2B5EF4-FFF2-40B4-BE49-F238E27FC236}">
                <a16:creationId xmlns:a16="http://schemas.microsoft.com/office/drawing/2014/main" id="{790DD3A4-E63B-4362-BD9E-D4F8BD0EB93F}"/>
              </a:ext>
            </a:extLst>
          </p:cNvPr>
          <p:cNvSpPr/>
          <p:nvPr/>
        </p:nvSpPr>
        <p:spPr>
          <a:xfrm>
            <a:off x="621740" y="4913474"/>
            <a:ext cx="3073182" cy="528179"/>
          </a:xfrm>
          <a:prstGeom prst="flowChartAlternateProcess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vi-VN">
              <a:solidFill>
                <a:schemeClr val="accent2"/>
              </a:solidFill>
            </a:endParaRPr>
          </a:p>
        </p:txBody>
      </p:sp>
      <p:sp>
        <p:nvSpPr>
          <p:cNvPr id="25" name="Speech Bubble: Oval 24">
            <a:extLst>
              <a:ext uri="{FF2B5EF4-FFF2-40B4-BE49-F238E27FC236}">
                <a16:creationId xmlns:a16="http://schemas.microsoft.com/office/drawing/2014/main" id="{E4AE876D-549E-4817-AAB6-21F9B645F056}"/>
              </a:ext>
            </a:extLst>
          </p:cNvPr>
          <p:cNvSpPr/>
          <p:nvPr/>
        </p:nvSpPr>
        <p:spPr>
          <a:xfrm>
            <a:off x="3191068" y="4184353"/>
            <a:ext cx="1922108" cy="528179"/>
          </a:xfrm>
          <a:prstGeom prst="wedgeEllipseCallout">
            <a:avLst>
              <a:gd name="adj1" fmla="val -42775"/>
              <a:gd name="adj2" fmla="val 98213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/>
              <a:t>I’m alone! </a:t>
            </a:r>
            <a:endParaRPr lang="vi-VN"/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35577932-F749-4CA7-9257-6FDA8D38BB19}"/>
              </a:ext>
            </a:extLst>
          </p:cNvPr>
          <p:cNvSpPr/>
          <p:nvPr/>
        </p:nvSpPr>
        <p:spPr>
          <a:xfrm>
            <a:off x="7879168" y="6028787"/>
            <a:ext cx="990178" cy="990178"/>
          </a:xfrm>
          <a:prstGeom prst="rect">
            <a:avLst/>
          </a:prstGeom>
          <a:solidFill>
            <a:srgbClr val="FF0000">
              <a:alpha val="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vi-VN">
              <a:solidFill>
                <a:schemeClr val="accent2"/>
              </a:solidFill>
            </a:endParaRPr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989A1CBC-8B2C-45C6-B1F0-1FA30620B262}"/>
              </a:ext>
            </a:extLst>
          </p:cNvPr>
          <p:cNvSpPr/>
          <p:nvPr/>
        </p:nvSpPr>
        <p:spPr>
          <a:xfrm>
            <a:off x="6599464" y="6136273"/>
            <a:ext cx="1011521" cy="990178"/>
          </a:xfrm>
          <a:prstGeom prst="rect">
            <a:avLst/>
          </a:prstGeom>
          <a:solidFill>
            <a:srgbClr val="FF0000">
              <a:alpha val="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vi-VN"/>
          </a:p>
        </p:txBody>
      </p:sp>
    </p:spTree>
    <p:extLst>
      <p:ext uri="{BB962C8B-B14F-4D97-AF65-F5344CB8AC3E}">
        <p14:creationId xmlns:p14="http://schemas.microsoft.com/office/powerpoint/2010/main" val="54803902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breez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1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3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500"/>
                            </p:stCondLst>
                            <p:childTnLst>
                              <p:par>
                                <p:cTn id="1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8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explod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1000"/>
                            </p:stCondLst>
                            <p:childTnLst>
                              <p:par>
                                <p:cTn id="2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1500"/>
                            </p:stCondLst>
                            <p:childTnLst>
                              <p:par>
                                <p:cTn id="2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"/>
                  </p:tgtEl>
                </p:cond>
              </p:nextCondLst>
            </p:seq>
            <p:seq concurrent="1" nextAc="seek">
              <p:cTn id="31" restart="whenNotActive" fill="hold" evtFilter="cancelBubble" nodeType="interactiveSeq">
                <p:stCondLst>
                  <p:cond evt="onClick" delay="0">
                    <p:tgtEl>
                      <p:spTgt spid="1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2" fill="hold">
                      <p:stCondLst>
                        <p:cond delay="0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36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34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4" name="arrow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3"/>
                  </p:tgtEl>
                </p:cond>
              </p:nextCondLst>
            </p:seq>
            <p:seq concurrent="1" nextAc="seek">
              <p:cTn id="37" restart="whenNotActive" fill="hold" evtFilter="cancelBubble" nodeType="interactiveSeq">
                <p:stCondLst>
                  <p:cond evt="onClick" delay="0">
                    <p:tgtEl>
                      <p:spTgt spid="2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8" fill="hold">
                      <p:stCondLst>
                        <p:cond delay="0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6"/>
                  </p:tgtEl>
                </p:cond>
              </p:nextCondLst>
            </p:seq>
            <p:seq concurrent="1" nextAc="seek">
              <p:cTn id="43" restart="whenNotActive" fill="hold" evtFilter="cancelBubble" nodeType="interactiveSeq">
                <p:stCondLst>
                  <p:cond evt="onClick" delay="0">
                    <p:tgtEl>
                      <p:spTgt spid="2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4" fill="hold">
                      <p:stCondLst>
                        <p:cond delay="0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9"/>
                  </p:tgtEl>
                </p:cond>
              </p:nextCondLst>
            </p:seq>
            <p:seq concurrent="1" nextAc="seek">
              <p:cTn id="49" restart="whenNotActive" fill="hold" evtFilter="cancelBubble" nodeType="interactiveSeq">
                <p:stCondLst>
                  <p:cond evt="onClick" delay="0">
                    <p:tgtEl>
                      <p:spTgt spid="3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0" fill="hold">
                      <p:stCondLst>
                        <p:cond delay="0"/>
                      </p:stCondLst>
                      <p:childTnLst>
                        <p:par>
                          <p:cTn id="51" fill="hold">
                            <p:stCondLst>
                              <p:cond delay="0"/>
                            </p:stCondLst>
                            <p:childTnLst>
                              <p:par>
                                <p:cTn id="5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4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1"/>
                  </p:tgtEl>
                </p:cond>
              </p:nextCondLst>
            </p:seq>
            <p:seq concurrent="1" nextAc="seek">
              <p:cTn id="55" restart="whenNotActive" fill="hold" evtFilter="cancelBubble" nodeType="interactiveSeq">
                <p:stCondLst>
                  <p:cond evt="onClick" delay="0">
                    <p:tgtEl>
                      <p:spTgt spid="3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6" fill="hold">
                      <p:stCondLst>
                        <p:cond delay="0"/>
                      </p:stCondLst>
                      <p:childTnLst>
                        <p:par>
                          <p:cTn id="57" fill="hold">
                            <p:stCondLst>
                              <p:cond delay="0"/>
                            </p:stCondLst>
                            <p:childTnLst>
                              <p:par>
                                <p:cTn id="5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0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3"/>
                  </p:tgtEl>
                </p:cond>
              </p:nextCondLst>
            </p:seq>
          </p:childTnLst>
        </p:cTn>
      </p:par>
    </p:tnLst>
    <p:bldLst>
      <p:bldP spid="10" grpId="0" animBg="1"/>
      <p:bldP spid="11" grpId="0" animBg="1"/>
      <p:bldP spid="27" grpId="0" animBg="1"/>
      <p:bldP spid="28" grpId="0" animBg="1"/>
      <p:bldP spid="30" grpId="0" animBg="1"/>
      <p:bldP spid="32" grpId="0" animBg="1"/>
      <p:bldP spid="15" grpId="0" animBg="1"/>
      <p:bldP spid="23" grpId="0" animBg="1"/>
      <p:bldP spid="25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1EE3F98F-3D36-4041-9E98-A2392535EB56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85539" y="274489"/>
            <a:ext cx="8269507" cy="5955279"/>
          </a:xfrm>
          <a:prstGeom prst="rect">
            <a:avLst/>
          </a:prstGeom>
        </p:spPr>
      </p:pic>
      <p:sp>
        <p:nvSpPr>
          <p:cNvPr id="8" name="Rectangle 7">
            <a:extLst>
              <a:ext uri="{FF2B5EF4-FFF2-40B4-BE49-F238E27FC236}">
                <a16:creationId xmlns:a16="http://schemas.microsoft.com/office/drawing/2014/main" id="{8168CAC9-08FA-4593-922A-12BF31EFCB9D}"/>
              </a:ext>
            </a:extLst>
          </p:cNvPr>
          <p:cNvSpPr/>
          <p:nvPr/>
        </p:nvSpPr>
        <p:spPr>
          <a:xfrm>
            <a:off x="-3799007" y="9096942"/>
            <a:ext cx="1667041" cy="1027124"/>
          </a:xfrm>
          <a:prstGeom prst="rect">
            <a:avLst/>
          </a:prstGeom>
          <a:solidFill>
            <a:srgbClr val="FF0000">
              <a:alpha val="4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vi-VN"/>
          </a:p>
        </p:txBody>
      </p:sp>
      <p:sp>
        <p:nvSpPr>
          <p:cNvPr id="10" name="Explosion: 8 Points 9">
            <a:extLst>
              <a:ext uri="{FF2B5EF4-FFF2-40B4-BE49-F238E27FC236}">
                <a16:creationId xmlns:a16="http://schemas.microsoft.com/office/drawing/2014/main" id="{10A46019-66D6-4F01-B910-8DF5091D81FB}"/>
              </a:ext>
            </a:extLst>
          </p:cNvPr>
          <p:cNvSpPr/>
          <p:nvPr/>
        </p:nvSpPr>
        <p:spPr>
          <a:xfrm>
            <a:off x="10603175" y="-690119"/>
            <a:ext cx="1515559" cy="1213235"/>
          </a:xfrm>
          <a:prstGeom prst="irregularSeal1">
            <a:avLst/>
          </a:prstGeom>
          <a:solidFill>
            <a:srgbClr val="FF0000"/>
          </a:solidFill>
          <a:ln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/>
              <a:t>RIGHT</a:t>
            </a:r>
            <a:endParaRPr lang="vi-VN"/>
          </a:p>
        </p:txBody>
      </p:sp>
      <p:sp>
        <p:nvSpPr>
          <p:cNvPr id="11" name="Smiley Face 10">
            <a:extLst>
              <a:ext uri="{FF2B5EF4-FFF2-40B4-BE49-F238E27FC236}">
                <a16:creationId xmlns:a16="http://schemas.microsoft.com/office/drawing/2014/main" id="{C248C787-3212-4A80-BCB0-014A85F7628D}"/>
              </a:ext>
            </a:extLst>
          </p:cNvPr>
          <p:cNvSpPr/>
          <p:nvPr/>
        </p:nvSpPr>
        <p:spPr>
          <a:xfrm>
            <a:off x="-4105062" y="8349846"/>
            <a:ext cx="990178" cy="990178"/>
          </a:xfrm>
          <a:prstGeom prst="smileyFace">
            <a:avLst>
              <a:gd name="adj" fmla="val -1665"/>
            </a:avLst>
          </a:prstGeom>
          <a:solidFill>
            <a:schemeClr val="bg1">
              <a:lumMod val="85000"/>
            </a:schemeClr>
          </a:solidFill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200">
                <a:solidFill>
                  <a:srgbClr val="FF0000"/>
                </a:solidFill>
              </a:rPr>
              <a:t>WRONG</a:t>
            </a:r>
            <a:endParaRPr lang="vi-VN" sz="1200">
              <a:solidFill>
                <a:srgbClr val="FF0000"/>
              </a:solidFill>
            </a:endParaRPr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989A1CBC-8B2C-45C6-B1F0-1FA30620B262}"/>
              </a:ext>
            </a:extLst>
          </p:cNvPr>
          <p:cNvSpPr/>
          <p:nvPr/>
        </p:nvSpPr>
        <p:spPr>
          <a:xfrm>
            <a:off x="769830" y="9340024"/>
            <a:ext cx="2005411" cy="886011"/>
          </a:xfrm>
          <a:prstGeom prst="rect">
            <a:avLst/>
          </a:prstGeom>
          <a:solidFill>
            <a:srgbClr val="FF0000">
              <a:alpha val="4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vi-VN"/>
          </a:p>
        </p:txBody>
      </p:sp>
      <p:sp>
        <p:nvSpPr>
          <p:cNvPr id="14" name="Smiley Face 13">
            <a:extLst>
              <a:ext uri="{FF2B5EF4-FFF2-40B4-BE49-F238E27FC236}">
                <a16:creationId xmlns:a16="http://schemas.microsoft.com/office/drawing/2014/main" id="{823030D1-30C2-4B6E-9F7B-C0692CC77EEA}"/>
              </a:ext>
            </a:extLst>
          </p:cNvPr>
          <p:cNvSpPr/>
          <p:nvPr/>
        </p:nvSpPr>
        <p:spPr>
          <a:xfrm>
            <a:off x="58137" y="9135047"/>
            <a:ext cx="1011521" cy="1027124"/>
          </a:xfrm>
          <a:prstGeom prst="smileyFace">
            <a:avLst>
              <a:gd name="adj" fmla="val -1665"/>
            </a:avLst>
          </a:prstGeom>
          <a:solidFill>
            <a:schemeClr val="bg1">
              <a:lumMod val="85000"/>
            </a:schemeClr>
          </a:solidFill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200">
                <a:solidFill>
                  <a:srgbClr val="FF0000"/>
                </a:solidFill>
              </a:rPr>
              <a:t>WRONG</a:t>
            </a:r>
            <a:endParaRPr lang="vi-VN" sz="1200">
              <a:solidFill>
                <a:srgbClr val="FF0000"/>
              </a:solidFill>
            </a:endParaRPr>
          </a:p>
        </p:txBody>
      </p:sp>
      <p:cxnSp>
        <p:nvCxnSpPr>
          <p:cNvPr id="24" name="Straight Arrow Connector 23">
            <a:extLst>
              <a:ext uri="{FF2B5EF4-FFF2-40B4-BE49-F238E27FC236}">
                <a16:creationId xmlns:a16="http://schemas.microsoft.com/office/drawing/2014/main" id="{4329AE68-F2C5-4DFB-A8CB-C55BD23AC346}"/>
              </a:ext>
            </a:extLst>
          </p:cNvPr>
          <p:cNvCxnSpPr>
            <a:cxnSpLocks/>
          </p:cNvCxnSpPr>
          <p:nvPr/>
        </p:nvCxnSpPr>
        <p:spPr>
          <a:xfrm flipV="1">
            <a:off x="9664275" y="-193477"/>
            <a:ext cx="921259" cy="433800"/>
          </a:xfrm>
          <a:prstGeom prst="straightConnector1">
            <a:avLst/>
          </a:prstGeom>
          <a:ln w="76200"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6" name="Rectangle 25">
            <a:extLst>
              <a:ext uri="{FF2B5EF4-FFF2-40B4-BE49-F238E27FC236}">
                <a16:creationId xmlns:a16="http://schemas.microsoft.com/office/drawing/2014/main" id="{72A27A71-3B13-48C6-B956-5C9D2243BEED}"/>
              </a:ext>
            </a:extLst>
          </p:cNvPr>
          <p:cNvSpPr/>
          <p:nvPr/>
        </p:nvSpPr>
        <p:spPr>
          <a:xfrm>
            <a:off x="-7388495" y="7735422"/>
            <a:ext cx="1929882" cy="1027124"/>
          </a:xfrm>
          <a:prstGeom prst="rect">
            <a:avLst/>
          </a:prstGeom>
          <a:solidFill>
            <a:srgbClr val="FF0000">
              <a:alpha val="4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vi-VN"/>
          </a:p>
        </p:txBody>
      </p:sp>
      <p:sp>
        <p:nvSpPr>
          <p:cNvPr id="27" name="Smiley Face 26">
            <a:extLst>
              <a:ext uri="{FF2B5EF4-FFF2-40B4-BE49-F238E27FC236}">
                <a16:creationId xmlns:a16="http://schemas.microsoft.com/office/drawing/2014/main" id="{4FEED3D3-D362-455B-A5EC-CDA07D3441A5}"/>
              </a:ext>
            </a:extLst>
          </p:cNvPr>
          <p:cNvSpPr/>
          <p:nvPr/>
        </p:nvSpPr>
        <p:spPr>
          <a:xfrm>
            <a:off x="-6837820" y="6858000"/>
            <a:ext cx="990178" cy="990178"/>
          </a:xfrm>
          <a:prstGeom prst="smileyFace">
            <a:avLst>
              <a:gd name="adj" fmla="val -1665"/>
            </a:avLst>
          </a:prstGeom>
          <a:solidFill>
            <a:schemeClr val="bg1">
              <a:lumMod val="85000"/>
            </a:schemeClr>
          </a:solidFill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200">
                <a:solidFill>
                  <a:srgbClr val="FF0000"/>
                </a:solidFill>
              </a:rPr>
              <a:t>WRONG</a:t>
            </a:r>
            <a:endParaRPr lang="vi-VN" sz="1200">
              <a:solidFill>
                <a:srgbClr val="FF0000"/>
              </a:solidFill>
            </a:endParaRPr>
          </a:p>
        </p:txBody>
      </p:sp>
      <p:sp>
        <p:nvSpPr>
          <p:cNvPr id="28" name="Smiley Face 27">
            <a:extLst>
              <a:ext uri="{FF2B5EF4-FFF2-40B4-BE49-F238E27FC236}">
                <a16:creationId xmlns:a16="http://schemas.microsoft.com/office/drawing/2014/main" id="{7EA1C9EC-E025-4A3A-B703-DE68B4495715}"/>
              </a:ext>
            </a:extLst>
          </p:cNvPr>
          <p:cNvSpPr/>
          <p:nvPr/>
        </p:nvSpPr>
        <p:spPr>
          <a:xfrm>
            <a:off x="-7092160" y="4129775"/>
            <a:ext cx="990178" cy="990178"/>
          </a:xfrm>
          <a:prstGeom prst="smileyFace">
            <a:avLst>
              <a:gd name="adj" fmla="val -1665"/>
            </a:avLst>
          </a:prstGeom>
          <a:solidFill>
            <a:schemeClr val="bg1">
              <a:lumMod val="85000"/>
            </a:schemeClr>
          </a:solidFill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200">
                <a:solidFill>
                  <a:srgbClr val="FF0000"/>
                </a:solidFill>
              </a:rPr>
              <a:t>WRONG</a:t>
            </a:r>
            <a:endParaRPr lang="vi-VN" sz="1200">
              <a:solidFill>
                <a:srgbClr val="FF0000"/>
              </a:solidFill>
            </a:endParaRPr>
          </a:p>
        </p:txBody>
      </p:sp>
      <p:sp>
        <p:nvSpPr>
          <p:cNvPr id="29" name="Rectangle 28">
            <a:extLst>
              <a:ext uri="{FF2B5EF4-FFF2-40B4-BE49-F238E27FC236}">
                <a16:creationId xmlns:a16="http://schemas.microsoft.com/office/drawing/2014/main" id="{3633033E-6177-4E54-9D74-5C628B5C8DA1}"/>
              </a:ext>
            </a:extLst>
          </p:cNvPr>
          <p:cNvSpPr/>
          <p:nvPr/>
        </p:nvSpPr>
        <p:spPr>
          <a:xfrm>
            <a:off x="-8823712" y="4621008"/>
            <a:ext cx="1929882" cy="1027124"/>
          </a:xfrm>
          <a:prstGeom prst="rect">
            <a:avLst/>
          </a:prstGeom>
          <a:solidFill>
            <a:srgbClr val="FF0000">
              <a:alpha val="4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vi-VN"/>
          </a:p>
        </p:txBody>
      </p:sp>
      <p:sp>
        <p:nvSpPr>
          <p:cNvPr id="30" name="Smiley Face 29">
            <a:extLst>
              <a:ext uri="{FF2B5EF4-FFF2-40B4-BE49-F238E27FC236}">
                <a16:creationId xmlns:a16="http://schemas.microsoft.com/office/drawing/2014/main" id="{61A7AD03-1B28-4540-A8F2-27E6C046ADEA}"/>
              </a:ext>
            </a:extLst>
          </p:cNvPr>
          <p:cNvSpPr/>
          <p:nvPr/>
        </p:nvSpPr>
        <p:spPr>
          <a:xfrm>
            <a:off x="-6955959" y="2158093"/>
            <a:ext cx="990178" cy="990178"/>
          </a:xfrm>
          <a:prstGeom prst="smileyFace">
            <a:avLst>
              <a:gd name="adj" fmla="val -1665"/>
            </a:avLst>
          </a:prstGeom>
          <a:solidFill>
            <a:schemeClr val="bg1">
              <a:lumMod val="85000"/>
            </a:schemeClr>
          </a:solidFill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200">
                <a:solidFill>
                  <a:srgbClr val="FF0000"/>
                </a:solidFill>
              </a:rPr>
              <a:t>WRONG</a:t>
            </a:r>
            <a:endParaRPr lang="vi-VN" sz="1200">
              <a:solidFill>
                <a:srgbClr val="FF0000"/>
              </a:solidFill>
            </a:endParaRPr>
          </a:p>
        </p:txBody>
      </p:sp>
      <p:sp>
        <p:nvSpPr>
          <p:cNvPr id="31" name="Rectangle 30">
            <a:extLst>
              <a:ext uri="{FF2B5EF4-FFF2-40B4-BE49-F238E27FC236}">
                <a16:creationId xmlns:a16="http://schemas.microsoft.com/office/drawing/2014/main" id="{E2049B3C-F13D-4DCD-8825-49E8C0F76168}"/>
              </a:ext>
            </a:extLst>
          </p:cNvPr>
          <p:cNvSpPr/>
          <p:nvPr/>
        </p:nvSpPr>
        <p:spPr>
          <a:xfrm>
            <a:off x="-8790440" y="1969812"/>
            <a:ext cx="1929882" cy="1027124"/>
          </a:xfrm>
          <a:prstGeom prst="rect">
            <a:avLst/>
          </a:prstGeom>
          <a:solidFill>
            <a:srgbClr val="FF0000">
              <a:alpha val="4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vi-VN"/>
          </a:p>
        </p:txBody>
      </p:sp>
      <p:sp>
        <p:nvSpPr>
          <p:cNvPr id="32" name="Smiley Face 31">
            <a:extLst>
              <a:ext uri="{FF2B5EF4-FFF2-40B4-BE49-F238E27FC236}">
                <a16:creationId xmlns:a16="http://schemas.microsoft.com/office/drawing/2014/main" id="{30DBD0CF-D767-4B69-B507-8CEE260352FF}"/>
              </a:ext>
            </a:extLst>
          </p:cNvPr>
          <p:cNvSpPr/>
          <p:nvPr/>
        </p:nvSpPr>
        <p:spPr>
          <a:xfrm>
            <a:off x="8169931" y="6883655"/>
            <a:ext cx="990178" cy="990178"/>
          </a:xfrm>
          <a:prstGeom prst="smileyFace">
            <a:avLst>
              <a:gd name="adj" fmla="val -1665"/>
            </a:avLst>
          </a:prstGeom>
          <a:solidFill>
            <a:schemeClr val="bg1">
              <a:lumMod val="85000"/>
            </a:schemeClr>
          </a:solidFill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200">
                <a:solidFill>
                  <a:srgbClr val="FF0000"/>
                </a:solidFill>
              </a:rPr>
              <a:t>WRONG</a:t>
            </a:r>
            <a:endParaRPr lang="vi-VN" sz="1200">
              <a:solidFill>
                <a:srgbClr val="FF0000"/>
              </a:solidFill>
            </a:endParaRPr>
          </a:p>
        </p:txBody>
      </p:sp>
      <p:sp>
        <p:nvSpPr>
          <p:cNvPr id="15" name="Flowchart: Alternate Process 14">
            <a:extLst>
              <a:ext uri="{FF2B5EF4-FFF2-40B4-BE49-F238E27FC236}">
                <a16:creationId xmlns:a16="http://schemas.microsoft.com/office/drawing/2014/main" id="{47586E0D-968E-4FF6-A432-862DA403FDAB}"/>
              </a:ext>
            </a:extLst>
          </p:cNvPr>
          <p:cNvSpPr/>
          <p:nvPr/>
        </p:nvSpPr>
        <p:spPr>
          <a:xfrm>
            <a:off x="6653564" y="6203493"/>
            <a:ext cx="930489" cy="436527"/>
          </a:xfrm>
          <a:prstGeom prst="flowChartAlternateProcess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vi-VN">
              <a:solidFill>
                <a:schemeClr val="accent2"/>
              </a:solidFill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C2AA3E10-AD8B-4800-A026-70D95AEC0008}"/>
              </a:ext>
            </a:extLst>
          </p:cNvPr>
          <p:cNvSpPr txBox="1"/>
          <p:nvPr/>
        </p:nvSpPr>
        <p:spPr>
          <a:xfrm>
            <a:off x="6618515" y="6184443"/>
            <a:ext cx="2275495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400">
                <a:solidFill>
                  <a:schemeClr val="accent2"/>
                </a:solidFill>
              </a:rPr>
              <a:t>A. Yes          B. No</a:t>
            </a:r>
            <a:endParaRPr lang="vi-VN" sz="2400">
              <a:solidFill>
                <a:schemeClr val="accent2"/>
              </a:solidFill>
            </a:endParaRP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59889E19-5566-4E5C-8BC8-03DF8473E844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58137" y="6274365"/>
            <a:ext cx="6361713" cy="320759"/>
          </a:xfrm>
          <a:prstGeom prst="rect">
            <a:avLst/>
          </a:prstGeom>
        </p:spPr>
      </p:pic>
      <p:sp>
        <p:nvSpPr>
          <p:cNvPr id="12" name="Rectangle 11">
            <a:extLst>
              <a:ext uri="{FF2B5EF4-FFF2-40B4-BE49-F238E27FC236}">
                <a16:creationId xmlns:a16="http://schemas.microsoft.com/office/drawing/2014/main" id="{35577932-F749-4CA7-9257-6FDA8D38BB19}"/>
              </a:ext>
            </a:extLst>
          </p:cNvPr>
          <p:cNvSpPr/>
          <p:nvPr/>
        </p:nvSpPr>
        <p:spPr>
          <a:xfrm>
            <a:off x="6593875" y="6090819"/>
            <a:ext cx="990178" cy="990178"/>
          </a:xfrm>
          <a:prstGeom prst="rect">
            <a:avLst/>
          </a:prstGeom>
          <a:solidFill>
            <a:srgbClr val="FF0000">
              <a:alpha val="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vi-VN">
              <a:solidFill>
                <a:schemeClr val="accent2"/>
              </a:solidFill>
            </a:endParaRPr>
          </a:p>
        </p:txBody>
      </p:sp>
      <p:sp>
        <p:nvSpPr>
          <p:cNvPr id="33" name="Rectangle 32">
            <a:extLst>
              <a:ext uri="{FF2B5EF4-FFF2-40B4-BE49-F238E27FC236}">
                <a16:creationId xmlns:a16="http://schemas.microsoft.com/office/drawing/2014/main" id="{02AC1CD5-ADC3-486D-9B12-1ED98170D1C2}"/>
              </a:ext>
            </a:extLst>
          </p:cNvPr>
          <p:cNvSpPr/>
          <p:nvPr/>
        </p:nvSpPr>
        <p:spPr>
          <a:xfrm>
            <a:off x="7819002" y="6107408"/>
            <a:ext cx="2305902" cy="1027124"/>
          </a:xfrm>
          <a:prstGeom prst="rect">
            <a:avLst/>
          </a:prstGeom>
          <a:solidFill>
            <a:srgbClr val="FF0000">
              <a:alpha val="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vi-VN"/>
          </a:p>
        </p:txBody>
      </p:sp>
    </p:spTree>
    <p:extLst>
      <p:ext uri="{BB962C8B-B14F-4D97-AF65-F5344CB8AC3E}">
        <p14:creationId xmlns:p14="http://schemas.microsoft.com/office/powerpoint/2010/main" val="152609624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breez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1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3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500"/>
                            </p:stCondLst>
                            <p:childTnLst>
                              <p:par>
                                <p:cTn id="1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8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explod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"/>
                  </p:tgtEl>
                </p:cond>
              </p:nextCondLst>
            </p:seq>
            <p:seq concurrent="1" nextAc="seek">
              <p:cTn id="23" restart="whenNotActive" fill="hold" evtFilter="cancelBubble" nodeType="interactiveSeq">
                <p:stCondLst>
                  <p:cond evt="onClick" delay="0">
                    <p:tgtEl>
                      <p:spTgt spid="1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4" fill="hold">
                      <p:stCondLst>
                        <p:cond delay="0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8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26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4" name="arrow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3"/>
                  </p:tgtEl>
                </p:cond>
              </p:nextCondLst>
            </p:seq>
            <p:seq concurrent="1" nextAc="seek">
              <p:cTn id="29" restart="whenNotActive" fill="hold" evtFilter="cancelBubble" nodeType="interactiveSeq">
                <p:stCondLst>
                  <p:cond evt="onClick" delay="0">
                    <p:tgtEl>
                      <p:spTgt spid="2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0" fill="hold">
                      <p:stCondLst>
                        <p:cond delay="0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6"/>
                  </p:tgtEl>
                </p:cond>
              </p:nextCondLst>
            </p:seq>
            <p:seq concurrent="1" nextAc="seek">
              <p:cTn id="35" restart="whenNotActive" fill="hold" evtFilter="cancelBubble" nodeType="interactiveSeq">
                <p:stCondLst>
                  <p:cond evt="onClick" delay="0">
                    <p:tgtEl>
                      <p:spTgt spid="2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6" fill="hold">
                      <p:stCondLst>
                        <p:cond delay="0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9"/>
                  </p:tgtEl>
                </p:cond>
              </p:nextCondLst>
            </p:seq>
            <p:seq concurrent="1" nextAc="seek">
              <p:cTn id="41" restart="whenNotActive" fill="hold" evtFilter="cancelBubble" nodeType="interactiveSeq">
                <p:stCondLst>
                  <p:cond evt="onClick" delay="0">
                    <p:tgtEl>
                      <p:spTgt spid="3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2" fill="hold">
                      <p:stCondLst>
                        <p:cond delay="0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1"/>
                  </p:tgtEl>
                </p:cond>
              </p:nextCondLst>
            </p:seq>
            <p:seq concurrent="1" nextAc="seek">
              <p:cTn id="47" restart="whenNotActive" fill="hold" evtFilter="cancelBubble" nodeType="interactiveSeq">
                <p:stCondLst>
                  <p:cond evt="onClick" delay="0">
                    <p:tgtEl>
                      <p:spTgt spid="3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8" fill="hold">
                      <p:stCondLst>
                        <p:cond delay="0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3"/>
                  </p:tgtEl>
                </p:cond>
              </p:nextCondLst>
            </p:seq>
          </p:childTnLst>
        </p:cTn>
      </p:par>
    </p:tnLst>
    <p:bldLst>
      <p:bldP spid="10" grpId="0" animBg="1"/>
      <p:bldP spid="11" grpId="0" animBg="1"/>
      <p:bldP spid="27" grpId="0" animBg="1"/>
      <p:bldP spid="28" grpId="0" animBg="1"/>
      <p:bldP spid="30" grpId="0" animBg="1"/>
      <p:bldP spid="32" grpId="0" animBg="1"/>
      <p:bldP spid="15" grpId="0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1EE3F98F-3D36-4041-9E98-A2392535EB56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85539" y="244992"/>
            <a:ext cx="8269507" cy="5955279"/>
          </a:xfrm>
          <a:prstGeom prst="rect">
            <a:avLst/>
          </a:prstGeom>
        </p:spPr>
      </p:pic>
      <p:sp>
        <p:nvSpPr>
          <p:cNvPr id="8" name="Rectangle 7">
            <a:extLst>
              <a:ext uri="{FF2B5EF4-FFF2-40B4-BE49-F238E27FC236}">
                <a16:creationId xmlns:a16="http://schemas.microsoft.com/office/drawing/2014/main" id="{8168CAC9-08FA-4593-922A-12BF31EFCB9D}"/>
              </a:ext>
            </a:extLst>
          </p:cNvPr>
          <p:cNvSpPr/>
          <p:nvPr/>
        </p:nvSpPr>
        <p:spPr>
          <a:xfrm>
            <a:off x="-3799007" y="9096942"/>
            <a:ext cx="1667041" cy="1027124"/>
          </a:xfrm>
          <a:prstGeom prst="rect">
            <a:avLst/>
          </a:prstGeom>
          <a:solidFill>
            <a:srgbClr val="FF0000">
              <a:alpha val="4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vi-VN"/>
          </a:p>
        </p:txBody>
      </p:sp>
      <p:sp>
        <p:nvSpPr>
          <p:cNvPr id="10" name="Explosion: 8 Points 9">
            <a:extLst>
              <a:ext uri="{FF2B5EF4-FFF2-40B4-BE49-F238E27FC236}">
                <a16:creationId xmlns:a16="http://schemas.microsoft.com/office/drawing/2014/main" id="{10A46019-66D6-4F01-B910-8DF5091D81FB}"/>
              </a:ext>
            </a:extLst>
          </p:cNvPr>
          <p:cNvSpPr/>
          <p:nvPr/>
        </p:nvSpPr>
        <p:spPr>
          <a:xfrm>
            <a:off x="10603175" y="-690119"/>
            <a:ext cx="1515559" cy="1213235"/>
          </a:xfrm>
          <a:prstGeom prst="irregularSeal1">
            <a:avLst/>
          </a:prstGeom>
          <a:solidFill>
            <a:srgbClr val="FF0000"/>
          </a:solidFill>
          <a:ln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/>
              <a:t>RIGHT</a:t>
            </a:r>
            <a:endParaRPr lang="vi-VN"/>
          </a:p>
        </p:txBody>
      </p:sp>
      <p:sp>
        <p:nvSpPr>
          <p:cNvPr id="11" name="Smiley Face 10">
            <a:extLst>
              <a:ext uri="{FF2B5EF4-FFF2-40B4-BE49-F238E27FC236}">
                <a16:creationId xmlns:a16="http://schemas.microsoft.com/office/drawing/2014/main" id="{C248C787-3212-4A80-BCB0-014A85F7628D}"/>
              </a:ext>
            </a:extLst>
          </p:cNvPr>
          <p:cNvSpPr/>
          <p:nvPr/>
        </p:nvSpPr>
        <p:spPr>
          <a:xfrm>
            <a:off x="-4105062" y="8349846"/>
            <a:ext cx="990178" cy="990178"/>
          </a:xfrm>
          <a:prstGeom prst="smileyFace">
            <a:avLst>
              <a:gd name="adj" fmla="val -1665"/>
            </a:avLst>
          </a:prstGeom>
          <a:solidFill>
            <a:schemeClr val="bg1">
              <a:lumMod val="85000"/>
            </a:schemeClr>
          </a:solidFill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200">
                <a:solidFill>
                  <a:srgbClr val="FF0000"/>
                </a:solidFill>
              </a:rPr>
              <a:t>WRONG</a:t>
            </a:r>
            <a:endParaRPr lang="vi-VN" sz="1200">
              <a:solidFill>
                <a:srgbClr val="FF0000"/>
              </a:solidFill>
            </a:endParaRPr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989A1CBC-8B2C-45C6-B1F0-1FA30620B262}"/>
              </a:ext>
            </a:extLst>
          </p:cNvPr>
          <p:cNvSpPr/>
          <p:nvPr/>
        </p:nvSpPr>
        <p:spPr>
          <a:xfrm>
            <a:off x="769830" y="9340024"/>
            <a:ext cx="2005411" cy="886011"/>
          </a:xfrm>
          <a:prstGeom prst="rect">
            <a:avLst/>
          </a:prstGeom>
          <a:solidFill>
            <a:srgbClr val="FF0000">
              <a:alpha val="4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vi-VN"/>
          </a:p>
        </p:txBody>
      </p:sp>
      <p:sp>
        <p:nvSpPr>
          <p:cNvPr id="14" name="Smiley Face 13">
            <a:extLst>
              <a:ext uri="{FF2B5EF4-FFF2-40B4-BE49-F238E27FC236}">
                <a16:creationId xmlns:a16="http://schemas.microsoft.com/office/drawing/2014/main" id="{823030D1-30C2-4B6E-9F7B-C0692CC77EEA}"/>
              </a:ext>
            </a:extLst>
          </p:cNvPr>
          <p:cNvSpPr/>
          <p:nvPr/>
        </p:nvSpPr>
        <p:spPr>
          <a:xfrm>
            <a:off x="58137" y="9135047"/>
            <a:ext cx="1011521" cy="1027124"/>
          </a:xfrm>
          <a:prstGeom prst="smileyFace">
            <a:avLst>
              <a:gd name="adj" fmla="val -1665"/>
            </a:avLst>
          </a:prstGeom>
          <a:solidFill>
            <a:schemeClr val="bg1">
              <a:lumMod val="85000"/>
            </a:schemeClr>
          </a:solidFill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200">
                <a:solidFill>
                  <a:srgbClr val="FF0000"/>
                </a:solidFill>
              </a:rPr>
              <a:t>WRONG</a:t>
            </a:r>
            <a:endParaRPr lang="vi-VN" sz="1200">
              <a:solidFill>
                <a:srgbClr val="FF0000"/>
              </a:solidFill>
            </a:endParaRPr>
          </a:p>
        </p:txBody>
      </p:sp>
      <p:cxnSp>
        <p:nvCxnSpPr>
          <p:cNvPr id="24" name="Straight Arrow Connector 23">
            <a:extLst>
              <a:ext uri="{FF2B5EF4-FFF2-40B4-BE49-F238E27FC236}">
                <a16:creationId xmlns:a16="http://schemas.microsoft.com/office/drawing/2014/main" id="{4329AE68-F2C5-4DFB-A8CB-C55BD23AC346}"/>
              </a:ext>
            </a:extLst>
          </p:cNvPr>
          <p:cNvCxnSpPr>
            <a:cxnSpLocks/>
          </p:cNvCxnSpPr>
          <p:nvPr/>
        </p:nvCxnSpPr>
        <p:spPr>
          <a:xfrm flipV="1">
            <a:off x="9664275" y="-370459"/>
            <a:ext cx="921259" cy="433800"/>
          </a:xfrm>
          <a:prstGeom prst="straightConnector1">
            <a:avLst/>
          </a:prstGeom>
          <a:ln w="76200"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6" name="Rectangle 25">
            <a:extLst>
              <a:ext uri="{FF2B5EF4-FFF2-40B4-BE49-F238E27FC236}">
                <a16:creationId xmlns:a16="http://schemas.microsoft.com/office/drawing/2014/main" id="{72A27A71-3B13-48C6-B956-5C9D2243BEED}"/>
              </a:ext>
            </a:extLst>
          </p:cNvPr>
          <p:cNvSpPr/>
          <p:nvPr/>
        </p:nvSpPr>
        <p:spPr>
          <a:xfrm>
            <a:off x="-7388495" y="7735422"/>
            <a:ext cx="1929882" cy="1027124"/>
          </a:xfrm>
          <a:prstGeom prst="rect">
            <a:avLst/>
          </a:prstGeom>
          <a:solidFill>
            <a:srgbClr val="FF0000">
              <a:alpha val="4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vi-VN"/>
          </a:p>
        </p:txBody>
      </p:sp>
      <p:sp>
        <p:nvSpPr>
          <p:cNvPr id="27" name="Smiley Face 26">
            <a:extLst>
              <a:ext uri="{FF2B5EF4-FFF2-40B4-BE49-F238E27FC236}">
                <a16:creationId xmlns:a16="http://schemas.microsoft.com/office/drawing/2014/main" id="{4FEED3D3-D362-455B-A5EC-CDA07D3441A5}"/>
              </a:ext>
            </a:extLst>
          </p:cNvPr>
          <p:cNvSpPr/>
          <p:nvPr/>
        </p:nvSpPr>
        <p:spPr>
          <a:xfrm>
            <a:off x="-6837820" y="6858000"/>
            <a:ext cx="990178" cy="990178"/>
          </a:xfrm>
          <a:prstGeom prst="smileyFace">
            <a:avLst>
              <a:gd name="adj" fmla="val -1665"/>
            </a:avLst>
          </a:prstGeom>
          <a:solidFill>
            <a:schemeClr val="bg1">
              <a:lumMod val="85000"/>
            </a:schemeClr>
          </a:solidFill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200">
                <a:solidFill>
                  <a:srgbClr val="FF0000"/>
                </a:solidFill>
              </a:rPr>
              <a:t>WRONG</a:t>
            </a:r>
            <a:endParaRPr lang="vi-VN" sz="1200">
              <a:solidFill>
                <a:srgbClr val="FF0000"/>
              </a:solidFill>
            </a:endParaRPr>
          </a:p>
        </p:txBody>
      </p:sp>
      <p:sp>
        <p:nvSpPr>
          <p:cNvPr id="28" name="Smiley Face 27">
            <a:extLst>
              <a:ext uri="{FF2B5EF4-FFF2-40B4-BE49-F238E27FC236}">
                <a16:creationId xmlns:a16="http://schemas.microsoft.com/office/drawing/2014/main" id="{7EA1C9EC-E025-4A3A-B703-DE68B4495715}"/>
              </a:ext>
            </a:extLst>
          </p:cNvPr>
          <p:cNvSpPr/>
          <p:nvPr/>
        </p:nvSpPr>
        <p:spPr>
          <a:xfrm>
            <a:off x="-7092160" y="4129775"/>
            <a:ext cx="990178" cy="990178"/>
          </a:xfrm>
          <a:prstGeom prst="smileyFace">
            <a:avLst>
              <a:gd name="adj" fmla="val -1665"/>
            </a:avLst>
          </a:prstGeom>
          <a:solidFill>
            <a:schemeClr val="bg1">
              <a:lumMod val="85000"/>
            </a:schemeClr>
          </a:solidFill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200">
                <a:solidFill>
                  <a:srgbClr val="FF0000"/>
                </a:solidFill>
              </a:rPr>
              <a:t>WRONG</a:t>
            </a:r>
            <a:endParaRPr lang="vi-VN" sz="1200">
              <a:solidFill>
                <a:srgbClr val="FF0000"/>
              </a:solidFill>
            </a:endParaRPr>
          </a:p>
        </p:txBody>
      </p:sp>
      <p:sp>
        <p:nvSpPr>
          <p:cNvPr id="29" name="Rectangle 28">
            <a:extLst>
              <a:ext uri="{FF2B5EF4-FFF2-40B4-BE49-F238E27FC236}">
                <a16:creationId xmlns:a16="http://schemas.microsoft.com/office/drawing/2014/main" id="{3633033E-6177-4E54-9D74-5C628B5C8DA1}"/>
              </a:ext>
            </a:extLst>
          </p:cNvPr>
          <p:cNvSpPr/>
          <p:nvPr/>
        </p:nvSpPr>
        <p:spPr>
          <a:xfrm>
            <a:off x="-8823712" y="4621008"/>
            <a:ext cx="1929882" cy="1027124"/>
          </a:xfrm>
          <a:prstGeom prst="rect">
            <a:avLst/>
          </a:prstGeom>
          <a:solidFill>
            <a:srgbClr val="FF0000">
              <a:alpha val="4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vi-VN"/>
          </a:p>
        </p:txBody>
      </p:sp>
      <p:sp>
        <p:nvSpPr>
          <p:cNvPr id="30" name="Smiley Face 29">
            <a:extLst>
              <a:ext uri="{FF2B5EF4-FFF2-40B4-BE49-F238E27FC236}">
                <a16:creationId xmlns:a16="http://schemas.microsoft.com/office/drawing/2014/main" id="{61A7AD03-1B28-4540-A8F2-27E6C046ADEA}"/>
              </a:ext>
            </a:extLst>
          </p:cNvPr>
          <p:cNvSpPr/>
          <p:nvPr/>
        </p:nvSpPr>
        <p:spPr>
          <a:xfrm>
            <a:off x="6618515" y="7190077"/>
            <a:ext cx="990178" cy="990178"/>
          </a:xfrm>
          <a:prstGeom prst="smileyFace">
            <a:avLst>
              <a:gd name="adj" fmla="val -1665"/>
            </a:avLst>
          </a:prstGeom>
          <a:solidFill>
            <a:schemeClr val="bg1">
              <a:lumMod val="85000"/>
            </a:schemeClr>
          </a:solidFill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200">
                <a:solidFill>
                  <a:srgbClr val="FF0000"/>
                </a:solidFill>
              </a:rPr>
              <a:t>WRONG</a:t>
            </a:r>
            <a:endParaRPr lang="vi-VN" sz="1200">
              <a:solidFill>
                <a:srgbClr val="FF0000"/>
              </a:solidFill>
            </a:endParaRPr>
          </a:p>
        </p:txBody>
      </p:sp>
      <p:sp>
        <p:nvSpPr>
          <p:cNvPr id="32" name="Smiley Face 31">
            <a:extLst>
              <a:ext uri="{FF2B5EF4-FFF2-40B4-BE49-F238E27FC236}">
                <a16:creationId xmlns:a16="http://schemas.microsoft.com/office/drawing/2014/main" id="{30DBD0CF-D767-4B69-B507-8CEE260352FF}"/>
              </a:ext>
            </a:extLst>
          </p:cNvPr>
          <p:cNvSpPr/>
          <p:nvPr/>
        </p:nvSpPr>
        <p:spPr>
          <a:xfrm>
            <a:off x="-5836591" y="609811"/>
            <a:ext cx="990178" cy="990178"/>
          </a:xfrm>
          <a:prstGeom prst="smileyFace">
            <a:avLst>
              <a:gd name="adj" fmla="val -1665"/>
            </a:avLst>
          </a:prstGeom>
          <a:solidFill>
            <a:schemeClr val="bg1">
              <a:lumMod val="85000"/>
            </a:schemeClr>
          </a:solidFill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200">
                <a:solidFill>
                  <a:srgbClr val="FF0000"/>
                </a:solidFill>
              </a:rPr>
              <a:t>WRONG</a:t>
            </a:r>
            <a:endParaRPr lang="vi-VN" sz="1200">
              <a:solidFill>
                <a:srgbClr val="FF0000"/>
              </a:solidFill>
            </a:endParaRPr>
          </a:p>
        </p:txBody>
      </p:sp>
      <p:sp>
        <p:nvSpPr>
          <p:cNvPr id="33" name="Rectangle 32">
            <a:extLst>
              <a:ext uri="{FF2B5EF4-FFF2-40B4-BE49-F238E27FC236}">
                <a16:creationId xmlns:a16="http://schemas.microsoft.com/office/drawing/2014/main" id="{02AC1CD5-ADC3-486D-9B12-1ED98170D1C2}"/>
              </a:ext>
            </a:extLst>
          </p:cNvPr>
          <p:cNvSpPr/>
          <p:nvPr/>
        </p:nvSpPr>
        <p:spPr>
          <a:xfrm>
            <a:off x="-6423554" y="-299951"/>
            <a:ext cx="2305902" cy="1027124"/>
          </a:xfrm>
          <a:prstGeom prst="rect">
            <a:avLst/>
          </a:prstGeom>
          <a:solidFill>
            <a:srgbClr val="FF0000">
              <a:alpha val="4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vi-VN"/>
          </a:p>
        </p:txBody>
      </p:sp>
      <p:sp>
        <p:nvSpPr>
          <p:cNvPr id="15" name="Flowchart: Alternate Process 14">
            <a:extLst>
              <a:ext uri="{FF2B5EF4-FFF2-40B4-BE49-F238E27FC236}">
                <a16:creationId xmlns:a16="http://schemas.microsoft.com/office/drawing/2014/main" id="{47586E0D-968E-4FF6-A432-862DA403FDAB}"/>
              </a:ext>
            </a:extLst>
          </p:cNvPr>
          <p:cNvSpPr/>
          <p:nvPr/>
        </p:nvSpPr>
        <p:spPr>
          <a:xfrm>
            <a:off x="7938857" y="6170958"/>
            <a:ext cx="930489" cy="436527"/>
          </a:xfrm>
          <a:prstGeom prst="flowChartAlternateProcess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vi-VN">
              <a:solidFill>
                <a:schemeClr val="accent2"/>
              </a:solidFill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C2AA3E10-AD8B-4800-A026-70D95AEC0008}"/>
              </a:ext>
            </a:extLst>
          </p:cNvPr>
          <p:cNvSpPr txBox="1"/>
          <p:nvPr/>
        </p:nvSpPr>
        <p:spPr>
          <a:xfrm>
            <a:off x="6618515" y="6154946"/>
            <a:ext cx="2275495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400">
                <a:solidFill>
                  <a:schemeClr val="accent2"/>
                </a:solidFill>
              </a:rPr>
              <a:t>A. Yes          B. No</a:t>
            </a:r>
            <a:endParaRPr lang="vi-VN" sz="2400">
              <a:solidFill>
                <a:schemeClr val="accent2"/>
              </a:solidFill>
            </a:endParaRP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ED7D752F-A7C9-4568-B569-319F6D143A0D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58137" y="6154946"/>
            <a:ext cx="6438900" cy="476250"/>
          </a:xfrm>
          <a:prstGeom prst="rect">
            <a:avLst/>
          </a:prstGeom>
        </p:spPr>
      </p:pic>
      <p:sp>
        <p:nvSpPr>
          <p:cNvPr id="23" name="Flowchart: Alternate Process 22">
            <a:extLst>
              <a:ext uri="{FF2B5EF4-FFF2-40B4-BE49-F238E27FC236}">
                <a16:creationId xmlns:a16="http://schemas.microsoft.com/office/drawing/2014/main" id="{0E981EFA-1532-43C6-838B-72AB3F823EBB}"/>
              </a:ext>
            </a:extLst>
          </p:cNvPr>
          <p:cNvSpPr/>
          <p:nvPr/>
        </p:nvSpPr>
        <p:spPr>
          <a:xfrm>
            <a:off x="3762374" y="353183"/>
            <a:ext cx="1994303" cy="476251"/>
          </a:xfrm>
          <a:prstGeom prst="flowChartAlternateProcess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vi-VN">
              <a:solidFill>
                <a:schemeClr val="accent2"/>
              </a:solidFill>
            </a:endParaRPr>
          </a:p>
        </p:txBody>
      </p:sp>
      <p:sp>
        <p:nvSpPr>
          <p:cNvPr id="25" name="Speech Bubble: Oval 24">
            <a:extLst>
              <a:ext uri="{FF2B5EF4-FFF2-40B4-BE49-F238E27FC236}">
                <a16:creationId xmlns:a16="http://schemas.microsoft.com/office/drawing/2014/main" id="{839CBE3C-BD31-448D-996D-805F653A1892}"/>
              </a:ext>
            </a:extLst>
          </p:cNvPr>
          <p:cNvSpPr/>
          <p:nvPr/>
        </p:nvSpPr>
        <p:spPr>
          <a:xfrm>
            <a:off x="6751176" y="63341"/>
            <a:ext cx="1994302" cy="990178"/>
          </a:xfrm>
          <a:prstGeom prst="wedgeEllipseCallout">
            <a:avLst>
              <a:gd name="adj1" fmla="val -111950"/>
              <a:gd name="adj2" fmla="val -1955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/>
              <a:t>We’re flying </a:t>
            </a:r>
            <a:r>
              <a:rPr lang="en-US" u="sng"/>
              <a:t>on</a:t>
            </a:r>
            <a:r>
              <a:rPr lang="en-US"/>
              <a:t> the tree</a:t>
            </a:r>
            <a:endParaRPr lang="vi-VN"/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35577932-F749-4CA7-9257-6FDA8D38BB19}"/>
              </a:ext>
            </a:extLst>
          </p:cNvPr>
          <p:cNvSpPr/>
          <p:nvPr/>
        </p:nvSpPr>
        <p:spPr>
          <a:xfrm>
            <a:off x="7879168" y="6058284"/>
            <a:ext cx="990178" cy="990178"/>
          </a:xfrm>
          <a:prstGeom prst="rect">
            <a:avLst/>
          </a:prstGeom>
          <a:solidFill>
            <a:srgbClr val="FF0000">
              <a:alpha val="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vi-VN">
              <a:solidFill>
                <a:schemeClr val="accent2"/>
              </a:solidFill>
            </a:endParaRPr>
          </a:p>
        </p:txBody>
      </p:sp>
      <p:sp>
        <p:nvSpPr>
          <p:cNvPr id="31" name="Rectangle 30">
            <a:extLst>
              <a:ext uri="{FF2B5EF4-FFF2-40B4-BE49-F238E27FC236}">
                <a16:creationId xmlns:a16="http://schemas.microsoft.com/office/drawing/2014/main" id="{E2049B3C-F13D-4DCD-8825-49E8C0F76168}"/>
              </a:ext>
            </a:extLst>
          </p:cNvPr>
          <p:cNvSpPr/>
          <p:nvPr/>
        </p:nvSpPr>
        <p:spPr>
          <a:xfrm>
            <a:off x="6343590" y="6214242"/>
            <a:ext cx="1414100" cy="1456953"/>
          </a:xfrm>
          <a:prstGeom prst="rect">
            <a:avLst/>
          </a:prstGeom>
          <a:solidFill>
            <a:srgbClr val="FF0000">
              <a:alpha val="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vi-VN"/>
          </a:p>
        </p:txBody>
      </p:sp>
    </p:spTree>
    <p:extLst>
      <p:ext uri="{BB962C8B-B14F-4D97-AF65-F5344CB8AC3E}">
        <p14:creationId xmlns:p14="http://schemas.microsoft.com/office/powerpoint/2010/main" val="136048397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breez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1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3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500"/>
                            </p:stCondLst>
                            <p:childTnLst>
                              <p:par>
                                <p:cTn id="1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8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explod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1000"/>
                            </p:stCondLst>
                            <p:childTnLst>
                              <p:par>
                                <p:cTn id="2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1500"/>
                            </p:stCondLst>
                            <p:childTnLst>
                              <p:par>
                                <p:cTn id="2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"/>
                  </p:tgtEl>
                </p:cond>
              </p:nextCondLst>
            </p:seq>
            <p:seq concurrent="1" nextAc="seek">
              <p:cTn id="31" restart="whenNotActive" fill="hold" evtFilter="cancelBubble" nodeType="interactiveSeq">
                <p:stCondLst>
                  <p:cond evt="onClick" delay="0">
                    <p:tgtEl>
                      <p:spTgt spid="1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2" fill="hold">
                      <p:stCondLst>
                        <p:cond delay="0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36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34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4" name="arrow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3"/>
                  </p:tgtEl>
                </p:cond>
              </p:nextCondLst>
            </p:seq>
            <p:seq concurrent="1" nextAc="seek">
              <p:cTn id="37" restart="whenNotActive" fill="hold" evtFilter="cancelBubble" nodeType="interactiveSeq">
                <p:stCondLst>
                  <p:cond evt="onClick" delay="0">
                    <p:tgtEl>
                      <p:spTgt spid="2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8" fill="hold">
                      <p:stCondLst>
                        <p:cond delay="0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6"/>
                  </p:tgtEl>
                </p:cond>
              </p:nextCondLst>
            </p:seq>
            <p:seq concurrent="1" nextAc="seek">
              <p:cTn id="43" restart="whenNotActive" fill="hold" evtFilter="cancelBubble" nodeType="interactiveSeq">
                <p:stCondLst>
                  <p:cond evt="onClick" delay="0">
                    <p:tgtEl>
                      <p:spTgt spid="2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4" fill="hold">
                      <p:stCondLst>
                        <p:cond delay="0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9"/>
                  </p:tgtEl>
                </p:cond>
              </p:nextCondLst>
            </p:seq>
            <p:seq concurrent="1" nextAc="seek">
              <p:cTn id="49" restart="whenNotActive" fill="hold" evtFilter="cancelBubble" nodeType="interactiveSeq">
                <p:stCondLst>
                  <p:cond evt="onClick" delay="0">
                    <p:tgtEl>
                      <p:spTgt spid="3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0" fill="hold">
                      <p:stCondLst>
                        <p:cond delay="0"/>
                      </p:stCondLst>
                      <p:childTnLst>
                        <p:par>
                          <p:cTn id="51" fill="hold">
                            <p:stCondLst>
                              <p:cond delay="0"/>
                            </p:stCondLst>
                            <p:childTnLst>
                              <p:par>
                                <p:cTn id="5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4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1"/>
                  </p:tgtEl>
                </p:cond>
              </p:nextCondLst>
            </p:seq>
            <p:seq concurrent="1" nextAc="seek">
              <p:cTn id="55" restart="whenNotActive" fill="hold" evtFilter="cancelBubble" nodeType="interactiveSeq">
                <p:stCondLst>
                  <p:cond evt="onClick" delay="0">
                    <p:tgtEl>
                      <p:spTgt spid="3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6" fill="hold">
                      <p:stCondLst>
                        <p:cond delay="0"/>
                      </p:stCondLst>
                      <p:childTnLst>
                        <p:par>
                          <p:cTn id="57" fill="hold">
                            <p:stCondLst>
                              <p:cond delay="0"/>
                            </p:stCondLst>
                            <p:childTnLst>
                              <p:par>
                                <p:cTn id="5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0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3"/>
                  </p:tgtEl>
                </p:cond>
              </p:nextCondLst>
            </p:seq>
          </p:childTnLst>
        </p:cTn>
      </p:par>
    </p:tnLst>
    <p:bldLst>
      <p:bldP spid="10" grpId="0" animBg="1"/>
      <p:bldP spid="11" grpId="0" animBg="1"/>
      <p:bldP spid="27" grpId="0" animBg="1"/>
      <p:bldP spid="28" grpId="0" animBg="1"/>
      <p:bldP spid="30" grpId="0" animBg="1"/>
      <p:bldP spid="32" grpId="0" animBg="1"/>
      <p:bldP spid="15" grpId="0" animBg="1"/>
      <p:bldP spid="23" grpId="0" animBg="1"/>
      <p:bldP spid="25" grpId="0" animBg="1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1EE3F98F-3D36-4041-9E98-A2392535EB56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85539" y="244992"/>
            <a:ext cx="8269507" cy="5955279"/>
          </a:xfrm>
          <a:prstGeom prst="rect">
            <a:avLst/>
          </a:prstGeom>
        </p:spPr>
      </p:pic>
      <p:sp>
        <p:nvSpPr>
          <p:cNvPr id="8" name="Rectangle 7">
            <a:extLst>
              <a:ext uri="{FF2B5EF4-FFF2-40B4-BE49-F238E27FC236}">
                <a16:creationId xmlns:a16="http://schemas.microsoft.com/office/drawing/2014/main" id="{8168CAC9-08FA-4593-922A-12BF31EFCB9D}"/>
              </a:ext>
            </a:extLst>
          </p:cNvPr>
          <p:cNvSpPr/>
          <p:nvPr/>
        </p:nvSpPr>
        <p:spPr>
          <a:xfrm>
            <a:off x="-3799007" y="9096942"/>
            <a:ext cx="1667041" cy="1027124"/>
          </a:xfrm>
          <a:prstGeom prst="rect">
            <a:avLst/>
          </a:prstGeom>
          <a:solidFill>
            <a:srgbClr val="FF0000">
              <a:alpha val="4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vi-VN"/>
          </a:p>
        </p:txBody>
      </p:sp>
      <p:sp>
        <p:nvSpPr>
          <p:cNvPr id="10" name="Explosion: 8 Points 9">
            <a:extLst>
              <a:ext uri="{FF2B5EF4-FFF2-40B4-BE49-F238E27FC236}">
                <a16:creationId xmlns:a16="http://schemas.microsoft.com/office/drawing/2014/main" id="{10A46019-66D6-4F01-B910-8DF5091D81FB}"/>
              </a:ext>
            </a:extLst>
          </p:cNvPr>
          <p:cNvSpPr/>
          <p:nvPr/>
        </p:nvSpPr>
        <p:spPr>
          <a:xfrm>
            <a:off x="10603175" y="-690119"/>
            <a:ext cx="1515559" cy="1213235"/>
          </a:xfrm>
          <a:prstGeom prst="irregularSeal1">
            <a:avLst/>
          </a:prstGeom>
          <a:solidFill>
            <a:srgbClr val="FF0000"/>
          </a:solidFill>
          <a:ln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/>
              <a:t>RIGHT</a:t>
            </a:r>
            <a:endParaRPr lang="vi-VN"/>
          </a:p>
        </p:txBody>
      </p:sp>
      <p:sp>
        <p:nvSpPr>
          <p:cNvPr id="11" name="Smiley Face 10">
            <a:extLst>
              <a:ext uri="{FF2B5EF4-FFF2-40B4-BE49-F238E27FC236}">
                <a16:creationId xmlns:a16="http://schemas.microsoft.com/office/drawing/2014/main" id="{C248C787-3212-4A80-BCB0-014A85F7628D}"/>
              </a:ext>
            </a:extLst>
          </p:cNvPr>
          <p:cNvSpPr/>
          <p:nvPr/>
        </p:nvSpPr>
        <p:spPr>
          <a:xfrm>
            <a:off x="-4105062" y="8349846"/>
            <a:ext cx="990178" cy="990178"/>
          </a:xfrm>
          <a:prstGeom prst="smileyFace">
            <a:avLst>
              <a:gd name="adj" fmla="val -1665"/>
            </a:avLst>
          </a:prstGeom>
          <a:solidFill>
            <a:schemeClr val="bg1">
              <a:lumMod val="85000"/>
            </a:schemeClr>
          </a:solidFill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200">
                <a:solidFill>
                  <a:srgbClr val="FF0000"/>
                </a:solidFill>
              </a:rPr>
              <a:t>WRONG</a:t>
            </a:r>
            <a:endParaRPr lang="vi-VN" sz="1200">
              <a:solidFill>
                <a:srgbClr val="FF0000"/>
              </a:solidFill>
            </a:endParaRPr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989A1CBC-8B2C-45C6-B1F0-1FA30620B262}"/>
              </a:ext>
            </a:extLst>
          </p:cNvPr>
          <p:cNvSpPr/>
          <p:nvPr/>
        </p:nvSpPr>
        <p:spPr>
          <a:xfrm>
            <a:off x="769830" y="9340024"/>
            <a:ext cx="2005411" cy="886011"/>
          </a:xfrm>
          <a:prstGeom prst="rect">
            <a:avLst/>
          </a:prstGeom>
          <a:solidFill>
            <a:srgbClr val="FF0000">
              <a:alpha val="4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vi-VN"/>
          </a:p>
        </p:txBody>
      </p:sp>
      <p:sp>
        <p:nvSpPr>
          <p:cNvPr id="14" name="Smiley Face 13">
            <a:extLst>
              <a:ext uri="{FF2B5EF4-FFF2-40B4-BE49-F238E27FC236}">
                <a16:creationId xmlns:a16="http://schemas.microsoft.com/office/drawing/2014/main" id="{823030D1-30C2-4B6E-9F7B-C0692CC77EEA}"/>
              </a:ext>
            </a:extLst>
          </p:cNvPr>
          <p:cNvSpPr/>
          <p:nvPr/>
        </p:nvSpPr>
        <p:spPr>
          <a:xfrm>
            <a:off x="58137" y="9135047"/>
            <a:ext cx="1011521" cy="1027124"/>
          </a:xfrm>
          <a:prstGeom prst="smileyFace">
            <a:avLst>
              <a:gd name="adj" fmla="val -1665"/>
            </a:avLst>
          </a:prstGeom>
          <a:solidFill>
            <a:schemeClr val="bg1">
              <a:lumMod val="85000"/>
            </a:schemeClr>
          </a:solidFill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200">
                <a:solidFill>
                  <a:srgbClr val="FF0000"/>
                </a:solidFill>
              </a:rPr>
              <a:t>WRONG</a:t>
            </a:r>
            <a:endParaRPr lang="vi-VN" sz="1200">
              <a:solidFill>
                <a:srgbClr val="FF0000"/>
              </a:solidFill>
            </a:endParaRPr>
          </a:p>
        </p:txBody>
      </p:sp>
      <p:cxnSp>
        <p:nvCxnSpPr>
          <p:cNvPr id="24" name="Straight Arrow Connector 23">
            <a:extLst>
              <a:ext uri="{FF2B5EF4-FFF2-40B4-BE49-F238E27FC236}">
                <a16:creationId xmlns:a16="http://schemas.microsoft.com/office/drawing/2014/main" id="{4329AE68-F2C5-4DFB-A8CB-C55BD23AC346}"/>
              </a:ext>
            </a:extLst>
          </p:cNvPr>
          <p:cNvCxnSpPr>
            <a:cxnSpLocks/>
          </p:cNvCxnSpPr>
          <p:nvPr/>
        </p:nvCxnSpPr>
        <p:spPr>
          <a:xfrm flipV="1">
            <a:off x="9664275" y="-370459"/>
            <a:ext cx="921259" cy="433800"/>
          </a:xfrm>
          <a:prstGeom prst="straightConnector1">
            <a:avLst/>
          </a:prstGeom>
          <a:ln w="76200"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7" name="Smiley Face 26">
            <a:extLst>
              <a:ext uri="{FF2B5EF4-FFF2-40B4-BE49-F238E27FC236}">
                <a16:creationId xmlns:a16="http://schemas.microsoft.com/office/drawing/2014/main" id="{4FEED3D3-D362-455B-A5EC-CDA07D3441A5}"/>
              </a:ext>
            </a:extLst>
          </p:cNvPr>
          <p:cNvSpPr/>
          <p:nvPr/>
        </p:nvSpPr>
        <p:spPr>
          <a:xfrm>
            <a:off x="6811624" y="8601853"/>
            <a:ext cx="990178" cy="990178"/>
          </a:xfrm>
          <a:prstGeom prst="smileyFace">
            <a:avLst>
              <a:gd name="adj" fmla="val -1665"/>
            </a:avLst>
          </a:prstGeom>
          <a:solidFill>
            <a:schemeClr val="bg1">
              <a:lumMod val="85000"/>
            </a:schemeClr>
          </a:solidFill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200">
                <a:solidFill>
                  <a:srgbClr val="FF0000"/>
                </a:solidFill>
              </a:rPr>
              <a:t>WRONG</a:t>
            </a:r>
            <a:endParaRPr lang="vi-VN" sz="1200">
              <a:solidFill>
                <a:srgbClr val="FF0000"/>
              </a:solidFill>
            </a:endParaRPr>
          </a:p>
        </p:txBody>
      </p:sp>
      <p:sp>
        <p:nvSpPr>
          <p:cNvPr id="28" name="Smiley Face 27">
            <a:extLst>
              <a:ext uri="{FF2B5EF4-FFF2-40B4-BE49-F238E27FC236}">
                <a16:creationId xmlns:a16="http://schemas.microsoft.com/office/drawing/2014/main" id="{7EA1C9EC-E025-4A3A-B703-DE68B4495715}"/>
              </a:ext>
            </a:extLst>
          </p:cNvPr>
          <p:cNvSpPr/>
          <p:nvPr/>
        </p:nvSpPr>
        <p:spPr>
          <a:xfrm>
            <a:off x="-7092160" y="4129775"/>
            <a:ext cx="990178" cy="990178"/>
          </a:xfrm>
          <a:prstGeom prst="smileyFace">
            <a:avLst>
              <a:gd name="adj" fmla="val -1665"/>
            </a:avLst>
          </a:prstGeom>
          <a:solidFill>
            <a:schemeClr val="bg1">
              <a:lumMod val="85000"/>
            </a:schemeClr>
          </a:solidFill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200">
                <a:solidFill>
                  <a:srgbClr val="FF0000"/>
                </a:solidFill>
              </a:rPr>
              <a:t>WRONG</a:t>
            </a:r>
            <a:endParaRPr lang="vi-VN" sz="1200">
              <a:solidFill>
                <a:srgbClr val="FF0000"/>
              </a:solidFill>
            </a:endParaRPr>
          </a:p>
        </p:txBody>
      </p:sp>
      <p:sp>
        <p:nvSpPr>
          <p:cNvPr id="29" name="Rectangle 28">
            <a:extLst>
              <a:ext uri="{FF2B5EF4-FFF2-40B4-BE49-F238E27FC236}">
                <a16:creationId xmlns:a16="http://schemas.microsoft.com/office/drawing/2014/main" id="{3633033E-6177-4E54-9D74-5C628B5C8DA1}"/>
              </a:ext>
            </a:extLst>
          </p:cNvPr>
          <p:cNvSpPr/>
          <p:nvPr/>
        </p:nvSpPr>
        <p:spPr>
          <a:xfrm>
            <a:off x="-8823712" y="4621008"/>
            <a:ext cx="1929882" cy="1027124"/>
          </a:xfrm>
          <a:prstGeom prst="rect">
            <a:avLst/>
          </a:prstGeom>
          <a:solidFill>
            <a:srgbClr val="FF0000">
              <a:alpha val="4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vi-VN"/>
          </a:p>
        </p:txBody>
      </p:sp>
      <p:sp>
        <p:nvSpPr>
          <p:cNvPr id="30" name="Smiley Face 29">
            <a:extLst>
              <a:ext uri="{FF2B5EF4-FFF2-40B4-BE49-F238E27FC236}">
                <a16:creationId xmlns:a16="http://schemas.microsoft.com/office/drawing/2014/main" id="{61A7AD03-1B28-4540-A8F2-27E6C046ADEA}"/>
              </a:ext>
            </a:extLst>
          </p:cNvPr>
          <p:cNvSpPr/>
          <p:nvPr/>
        </p:nvSpPr>
        <p:spPr>
          <a:xfrm>
            <a:off x="-6955959" y="2158093"/>
            <a:ext cx="990178" cy="990178"/>
          </a:xfrm>
          <a:prstGeom prst="smileyFace">
            <a:avLst>
              <a:gd name="adj" fmla="val -1665"/>
            </a:avLst>
          </a:prstGeom>
          <a:solidFill>
            <a:schemeClr val="bg1">
              <a:lumMod val="85000"/>
            </a:schemeClr>
          </a:solidFill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200">
                <a:solidFill>
                  <a:srgbClr val="FF0000"/>
                </a:solidFill>
              </a:rPr>
              <a:t>WRONG</a:t>
            </a:r>
            <a:endParaRPr lang="vi-VN" sz="1200">
              <a:solidFill>
                <a:srgbClr val="FF0000"/>
              </a:solidFill>
            </a:endParaRPr>
          </a:p>
        </p:txBody>
      </p:sp>
      <p:sp>
        <p:nvSpPr>
          <p:cNvPr id="31" name="Rectangle 30">
            <a:extLst>
              <a:ext uri="{FF2B5EF4-FFF2-40B4-BE49-F238E27FC236}">
                <a16:creationId xmlns:a16="http://schemas.microsoft.com/office/drawing/2014/main" id="{E2049B3C-F13D-4DCD-8825-49E8C0F76168}"/>
              </a:ext>
            </a:extLst>
          </p:cNvPr>
          <p:cNvSpPr/>
          <p:nvPr/>
        </p:nvSpPr>
        <p:spPr>
          <a:xfrm>
            <a:off x="-8790440" y="1969812"/>
            <a:ext cx="1929882" cy="1027124"/>
          </a:xfrm>
          <a:prstGeom prst="rect">
            <a:avLst/>
          </a:prstGeom>
          <a:solidFill>
            <a:srgbClr val="FF0000">
              <a:alpha val="4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vi-VN"/>
          </a:p>
        </p:txBody>
      </p:sp>
      <p:sp>
        <p:nvSpPr>
          <p:cNvPr id="32" name="Smiley Face 31">
            <a:extLst>
              <a:ext uri="{FF2B5EF4-FFF2-40B4-BE49-F238E27FC236}">
                <a16:creationId xmlns:a16="http://schemas.microsoft.com/office/drawing/2014/main" id="{30DBD0CF-D767-4B69-B507-8CEE260352FF}"/>
              </a:ext>
            </a:extLst>
          </p:cNvPr>
          <p:cNvSpPr/>
          <p:nvPr/>
        </p:nvSpPr>
        <p:spPr>
          <a:xfrm>
            <a:off x="-5836591" y="609811"/>
            <a:ext cx="990178" cy="990178"/>
          </a:xfrm>
          <a:prstGeom prst="smileyFace">
            <a:avLst>
              <a:gd name="adj" fmla="val -1665"/>
            </a:avLst>
          </a:prstGeom>
          <a:solidFill>
            <a:schemeClr val="bg1">
              <a:lumMod val="85000"/>
            </a:schemeClr>
          </a:solidFill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200">
                <a:solidFill>
                  <a:srgbClr val="FF0000"/>
                </a:solidFill>
              </a:rPr>
              <a:t>WRONG</a:t>
            </a:r>
            <a:endParaRPr lang="vi-VN" sz="1200">
              <a:solidFill>
                <a:srgbClr val="FF0000"/>
              </a:solidFill>
            </a:endParaRPr>
          </a:p>
        </p:txBody>
      </p:sp>
      <p:sp>
        <p:nvSpPr>
          <p:cNvPr id="33" name="Rectangle 32">
            <a:extLst>
              <a:ext uri="{FF2B5EF4-FFF2-40B4-BE49-F238E27FC236}">
                <a16:creationId xmlns:a16="http://schemas.microsoft.com/office/drawing/2014/main" id="{02AC1CD5-ADC3-486D-9B12-1ED98170D1C2}"/>
              </a:ext>
            </a:extLst>
          </p:cNvPr>
          <p:cNvSpPr/>
          <p:nvPr/>
        </p:nvSpPr>
        <p:spPr>
          <a:xfrm>
            <a:off x="-6423554" y="-299951"/>
            <a:ext cx="2305902" cy="1027124"/>
          </a:xfrm>
          <a:prstGeom prst="rect">
            <a:avLst/>
          </a:prstGeom>
          <a:solidFill>
            <a:srgbClr val="FF0000">
              <a:alpha val="4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vi-VN"/>
          </a:p>
        </p:txBody>
      </p:sp>
      <p:sp>
        <p:nvSpPr>
          <p:cNvPr id="15" name="Flowchart: Alternate Process 14">
            <a:extLst>
              <a:ext uri="{FF2B5EF4-FFF2-40B4-BE49-F238E27FC236}">
                <a16:creationId xmlns:a16="http://schemas.microsoft.com/office/drawing/2014/main" id="{47586E0D-968E-4FF6-A432-862DA403FDAB}"/>
              </a:ext>
            </a:extLst>
          </p:cNvPr>
          <p:cNvSpPr/>
          <p:nvPr/>
        </p:nvSpPr>
        <p:spPr>
          <a:xfrm>
            <a:off x="7938857" y="6170958"/>
            <a:ext cx="930489" cy="436527"/>
          </a:xfrm>
          <a:prstGeom prst="flowChartAlternateProcess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vi-VN">
              <a:solidFill>
                <a:schemeClr val="accent2"/>
              </a:solidFill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C2AA3E10-AD8B-4800-A026-70D95AEC0008}"/>
              </a:ext>
            </a:extLst>
          </p:cNvPr>
          <p:cNvSpPr txBox="1"/>
          <p:nvPr/>
        </p:nvSpPr>
        <p:spPr>
          <a:xfrm>
            <a:off x="6618515" y="6154946"/>
            <a:ext cx="2275495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400">
                <a:solidFill>
                  <a:schemeClr val="accent2"/>
                </a:solidFill>
              </a:rPr>
              <a:t>A. Yes          B. No</a:t>
            </a:r>
            <a:endParaRPr lang="vi-VN" sz="2400">
              <a:solidFill>
                <a:schemeClr val="accent2"/>
              </a:solidFill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4F609C8E-6116-41F7-858F-CD4A69C00850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0" y="6195243"/>
            <a:ext cx="6618515" cy="485775"/>
          </a:xfrm>
          <a:prstGeom prst="rect">
            <a:avLst/>
          </a:prstGeom>
        </p:spPr>
      </p:pic>
      <p:sp>
        <p:nvSpPr>
          <p:cNvPr id="23" name="Flowchart: Alternate Process 22">
            <a:extLst>
              <a:ext uri="{FF2B5EF4-FFF2-40B4-BE49-F238E27FC236}">
                <a16:creationId xmlns:a16="http://schemas.microsoft.com/office/drawing/2014/main" id="{39DDD33E-58AD-463C-B8FE-F533C9C13ADB}"/>
              </a:ext>
            </a:extLst>
          </p:cNvPr>
          <p:cNvSpPr/>
          <p:nvPr/>
        </p:nvSpPr>
        <p:spPr>
          <a:xfrm>
            <a:off x="2495551" y="2476200"/>
            <a:ext cx="1428750" cy="2466771"/>
          </a:xfrm>
          <a:prstGeom prst="flowChartAlternateProcess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vi-VN">
              <a:solidFill>
                <a:schemeClr val="accent2"/>
              </a:solidFill>
            </a:endParaRPr>
          </a:p>
        </p:txBody>
      </p:sp>
      <p:sp>
        <p:nvSpPr>
          <p:cNvPr id="6" name="Speech Bubble: Oval 5">
            <a:extLst>
              <a:ext uri="{FF2B5EF4-FFF2-40B4-BE49-F238E27FC236}">
                <a16:creationId xmlns:a16="http://schemas.microsoft.com/office/drawing/2014/main" id="{BAD5C9B1-D025-4F23-B07B-66845711B2DD}"/>
              </a:ext>
            </a:extLst>
          </p:cNvPr>
          <p:cNvSpPr/>
          <p:nvPr/>
        </p:nvSpPr>
        <p:spPr>
          <a:xfrm>
            <a:off x="3048000" y="1423007"/>
            <a:ext cx="1428750" cy="895561"/>
          </a:xfrm>
          <a:prstGeom prst="wedgeEllipseCallout">
            <a:avLst>
              <a:gd name="adj1" fmla="val -27500"/>
              <a:gd name="adj2" fmla="val 91217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/>
              <a:t>I hasn’t got a hat</a:t>
            </a:r>
            <a:endParaRPr lang="vi-VN"/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35577932-F749-4CA7-9257-6FDA8D38BB19}"/>
              </a:ext>
            </a:extLst>
          </p:cNvPr>
          <p:cNvSpPr/>
          <p:nvPr/>
        </p:nvSpPr>
        <p:spPr>
          <a:xfrm>
            <a:off x="7879168" y="6058284"/>
            <a:ext cx="990178" cy="990178"/>
          </a:xfrm>
          <a:prstGeom prst="rect">
            <a:avLst/>
          </a:prstGeom>
          <a:solidFill>
            <a:srgbClr val="FF0000">
              <a:alpha val="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vi-VN">
              <a:solidFill>
                <a:schemeClr val="accent2"/>
              </a:solidFill>
            </a:endParaRPr>
          </a:p>
        </p:txBody>
      </p:sp>
      <p:sp>
        <p:nvSpPr>
          <p:cNvPr id="26" name="Rectangle 25">
            <a:extLst>
              <a:ext uri="{FF2B5EF4-FFF2-40B4-BE49-F238E27FC236}">
                <a16:creationId xmlns:a16="http://schemas.microsoft.com/office/drawing/2014/main" id="{72A27A71-3B13-48C6-B956-5C9D2243BEED}"/>
              </a:ext>
            </a:extLst>
          </p:cNvPr>
          <p:cNvSpPr/>
          <p:nvPr/>
        </p:nvSpPr>
        <p:spPr>
          <a:xfrm>
            <a:off x="6618515" y="5989184"/>
            <a:ext cx="1183287" cy="1682012"/>
          </a:xfrm>
          <a:prstGeom prst="rect">
            <a:avLst/>
          </a:prstGeom>
          <a:solidFill>
            <a:srgbClr val="FF0000">
              <a:alpha val="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vi-VN"/>
          </a:p>
        </p:txBody>
      </p:sp>
    </p:spTree>
    <p:extLst>
      <p:ext uri="{BB962C8B-B14F-4D97-AF65-F5344CB8AC3E}">
        <p14:creationId xmlns:p14="http://schemas.microsoft.com/office/powerpoint/2010/main" val="97105069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breez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1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3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500"/>
                            </p:stCondLst>
                            <p:childTnLst>
                              <p:par>
                                <p:cTn id="1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8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explod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1000"/>
                            </p:stCondLst>
                            <p:childTnLst>
                              <p:par>
                                <p:cTn id="2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1500"/>
                            </p:stCondLst>
                            <p:childTnLst>
                              <p:par>
                                <p:cTn id="2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"/>
                  </p:tgtEl>
                </p:cond>
              </p:nextCondLst>
            </p:seq>
            <p:seq concurrent="1" nextAc="seek">
              <p:cTn id="31" restart="whenNotActive" fill="hold" evtFilter="cancelBubble" nodeType="interactiveSeq">
                <p:stCondLst>
                  <p:cond evt="onClick" delay="0">
                    <p:tgtEl>
                      <p:spTgt spid="1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2" fill="hold">
                      <p:stCondLst>
                        <p:cond delay="0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36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34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4" name="arrow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3"/>
                  </p:tgtEl>
                </p:cond>
              </p:nextCondLst>
            </p:seq>
            <p:seq concurrent="1" nextAc="seek">
              <p:cTn id="37" restart="whenNotActive" fill="hold" evtFilter="cancelBubble" nodeType="interactiveSeq">
                <p:stCondLst>
                  <p:cond evt="onClick" delay="0">
                    <p:tgtEl>
                      <p:spTgt spid="2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8" fill="hold">
                      <p:stCondLst>
                        <p:cond delay="0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6"/>
                  </p:tgtEl>
                </p:cond>
              </p:nextCondLst>
            </p:seq>
            <p:seq concurrent="1" nextAc="seek">
              <p:cTn id="43" restart="whenNotActive" fill="hold" evtFilter="cancelBubble" nodeType="interactiveSeq">
                <p:stCondLst>
                  <p:cond evt="onClick" delay="0">
                    <p:tgtEl>
                      <p:spTgt spid="2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4" fill="hold">
                      <p:stCondLst>
                        <p:cond delay="0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9"/>
                  </p:tgtEl>
                </p:cond>
              </p:nextCondLst>
            </p:seq>
            <p:seq concurrent="1" nextAc="seek">
              <p:cTn id="49" restart="whenNotActive" fill="hold" evtFilter="cancelBubble" nodeType="interactiveSeq">
                <p:stCondLst>
                  <p:cond evt="onClick" delay="0">
                    <p:tgtEl>
                      <p:spTgt spid="3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0" fill="hold">
                      <p:stCondLst>
                        <p:cond delay="0"/>
                      </p:stCondLst>
                      <p:childTnLst>
                        <p:par>
                          <p:cTn id="51" fill="hold">
                            <p:stCondLst>
                              <p:cond delay="0"/>
                            </p:stCondLst>
                            <p:childTnLst>
                              <p:par>
                                <p:cTn id="5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4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1"/>
                  </p:tgtEl>
                </p:cond>
              </p:nextCondLst>
            </p:seq>
            <p:seq concurrent="1" nextAc="seek">
              <p:cTn id="55" restart="whenNotActive" fill="hold" evtFilter="cancelBubble" nodeType="interactiveSeq">
                <p:stCondLst>
                  <p:cond evt="onClick" delay="0">
                    <p:tgtEl>
                      <p:spTgt spid="3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6" fill="hold">
                      <p:stCondLst>
                        <p:cond delay="0"/>
                      </p:stCondLst>
                      <p:childTnLst>
                        <p:par>
                          <p:cTn id="57" fill="hold">
                            <p:stCondLst>
                              <p:cond delay="0"/>
                            </p:stCondLst>
                            <p:childTnLst>
                              <p:par>
                                <p:cTn id="5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0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3"/>
                  </p:tgtEl>
                </p:cond>
              </p:nextCondLst>
            </p:seq>
          </p:childTnLst>
        </p:cTn>
      </p:par>
    </p:tnLst>
    <p:bldLst>
      <p:bldP spid="10" grpId="0" animBg="1"/>
      <p:bldP spid="11" grpId="0" animBg="1"/>
      <p:bldP spid="27" grpId="0" animBg="1"/>
      <p:bldP spid="28" grpId="0" animBg="1"/>
      <p:bldP spid="30" grpId="0" animBg="1"/>
      <p:bldP spid="32" grpId="0" animBg="1"/>
      <p:bldP spid="15" grpId="0" animBg="1"/>
      <p:bldP spid="23" grpId="0" animBg="1"/>
      <p:bldP spid="6" grpId="0" animBg="1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8" name="Group 57">
            <a:extLst>
              <a:ext uri="{FF2B5EF4-FFF2-40B4-BE49-F238E27FC236}">
                <a16:creationId xmlns:a16="http://schemas.microsoft.com/office/drawing/2014/main" id="{DDC2EC3E-F11A-456D-8254-6B73811DD242}"/>
              </a:ext>
            </a:extLst>
          </p:cNvPr>
          <p:cNvGrpSpPr/>
          <p:nvPr/>
        </p:nvGrpSpPr>
        <p:grpSpPr>
          <a:xfrm>
            <a:off x="310866" y="3763536"/>
            <a:ext cx="8437864" cy="3097865"/>
            <a:chOff x="310866" y="3822530"/>
            <a:chExt cx="8437864" cy="3097865"/>
          </a:xfrm>
        </p:grpSpPr>
        <p:grpSp>
          <p:nvGrpSpPr>
            <p:cNvPr id="53" name="Group 52">
              <a:extLst>
                <a:ext uri="{FF2B5EF4-FFF2-40B4-BE49-F238E27FC236}">
                  <a16:creationId xmlns:a16="http://schemas.microsoft.com/office/drawing/2014/main" id="{C2FD1AF3-D395-4485-A9E8-A4292A3DC1A4}"/>
                </a:ext>
              </a:extLst>
            </p:cNvPr>
            <p:cNvGrpSpPr/>
            <p:nvPr/>
          </p:nvGrpSpPr>
          <p:grpSpPr>
            <a:xfrm>
              <a:off x="310866" y="3898745"/>
              <a:ext cx="1262278" cy="1262278"/>
              <a:chOff x="324416" y="3899419"/>
              <a:chExt cx="1262278" cy="1262278"/>
            </a:xfrm>
          </p:grpSpPr>
          <p:pic>
            <p:nvPicPr>
              <p:cNvPr id="2" name="Picture 1">
                <a:extLst>
                  <a:ext uri="{FF2B5EF4-FFF2-40B4-BE49-F238E27FC236}">
                    <a16:creationId xmlns:a16="http://schemas.microsoft.com/office/drawing/2014/main" id="{292A152C-690E-4EBF-B866-0CBBD12B1E92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5"/>
              <a:stretch>
                <a:fillRect/>
              </a:stretch>
            </p:blipFill>
            <p:spPr>
              <a:xfrm>
                <a:off x="324416" y="3899419"/>
                <a:ext cx="1262278" cy="1262278"/>
              </a:xfrm>
              <a:prstGeom prst="rect">
                <a:avLst/>
              </a:prstGeom>
            </p:spPr>
          </p:pic>
          <p:sp>
            <p:nvSpPr>
              <p:cNvPr id="5" name="TextBox 4">
                <a:extLst>
                  <a:ext uri="{FF2B5EF4-FFF2-40B4-BE49-F238E27FC236}">
                    <a16:creationId xmlns:a16="http://schemas.microsoft.com/office/drawing/2014/main" id="{056E6069-8A56-4641-BEE6-607FCA66FBB9}"/>
                  </a:ext>
                </a:extLst>
              </p:cNvPr>
              <p:cNvSpPr txBox="1"/>
              <p:nvPr/>
            </p:nvSpPr>
            <p:spPr>
              <a:xfrm>
                <a:off x="494330" y="4353026"/>
                <a:ext cx="895350" cy="46166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US" sz="2400"/>
                  <a:t>wall</a:t>
                </a:r>
                <a:endParaRPr lang="vi-VN" sz="2000"/>
              </a:p>
            </p:txBody>
          </p:sp>
        </p:grpSp>
        <p:grpSp>
          <p:nvGrpSpPr>
            <p:cNvPr id="51" name="Group 50">
              <a:extLst>
                <a:ext uri="{FF2B5EF4-FFF2-40B4-BE49-F238E27FC236}">
                  <a16:creationId xmlns:a16="http://schemas.microsoft.com/office/drawing/2014/main" id="{B2A1D5B4-AE0C-4E40-A233-6557A18DF9C1}"/>
                </a:ext>
              </a:extLst>
            </p:cNvPr>
            <p:cNvGrpSpPr/>
            <p:nvPr/>
          </p:nvGrpSpPr>
          <p:grpSpPr>
            <a:xfrm>
              <a:off x="2142741" y="3911907"/>
              <a:ext cx="924048" cy="1966522"/>
              <a:chOff x="1606872" y="3822530"/>
              <a:chExt cx="924048" cy="1966522"/>
            </a:xfrm>
          </p:grpSpPr>
          <p:pic>
            <p:nvPicPr>
              <p:cNvPr id="6" name="Picture 5">
                <a:extLst>
                  <a:ext uri="{FF2B5EF4-FFF2-40B4-BE49-F238E27FC236}">
                    <a16:creationId xmlns:a16="http://schemas.microsoft.com/office/drawing/2014/main" id="{613FB012-3638-405D-BE23-343EA0E6418F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6"/>
              <a:stretch>
                <a:fillRect/>
              </a:stretch>
            </p:blipFill>
            <p:spPr>
              <a:xfrm>
                <a:off x="1606872" y="3822530"/>
                <a:ext cx="895350" cy="1630815"/>
              </a:xfrm>
              <a:prstGeom prst="rect">
                <a:avLst/>
              </a:prstGeom>
            </p:spPr>
          </p:pic>
          <p:sp>
            <p:nvSpPr>
              <p:cNvPr id="34" name="TextBox 33">
                <a:extLst>
                  <a:ext uri="{FF2B5EF4-FFF2-40B4-BE49-F238E27FC236}">
                    <a16:creationId xmlns:a16="http://schemas.microsoft.com/office/drawing/2014/main" id="{1863D246-B1AE-49BB-85F6-98A48BB6A341}"/>
                  </a:ext>
                </a:extLst>
              </p:cNvPr>
              <p:cNvSpPr txBox="1"/>
              <p:nvPr/>
            </p:nvSpPr>
            <p:spPr>
              <a:xfrm>
                <a:off x="1662449" y="5327387"/>
                <a:ext cx="868471" cy="46166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US" sz="2400"/>
                  <a:t>cage</a:t>
                </a:r>
                <a:endParaRPr lang="vi-VN" sz="2400"/>
              </a:p>
            </p:txBody>
          </p:sp>
        </p:grpSp>
        <p:grpSp>
          <p:nvGrpSpPr>
            <p:cNvPr id="48" name="Group 47">
              <a:extLst>
                <a:ext uri="{FF2B5EF4-FFF2-40B4-BE49-F238E27FC236}">
                  <a16:creationId xmlns:a16="http://schemas.microsoft.com/office/drawing/2014/main" id="{B38BCEBB-A2E9-4CC4-B102-EA6B8A66C9EF}"/>
                </a:ext>
              </a:extLst>
            </p:cNvPr>
            <p:cNvGrpSpPr/>
            <p:nvPr/>
          </p:nvGrpSpPr>
          <p:grpSpPr>
            <a:xfrm>
              <a:off x="3643226" y="3872419"/>
              <a:ext cx="1681146" cy="1433215"/>
              <a:chOff x="3550100" y="3866703"/>
              <a:chExt cx="1681146" cy="1433215"/>
            </a:xfrm>
          </p:grpSpPr>
          <p:pic>
            <p:nvPicPr>
              <p:cNvPr id="7" name="Picture 6">
                <a:extLst>
                  <a:ext uri="{FF2B5EF4-FFF2-40B4-BE49-F238E27FC236}">
                    <a16:creationId xmlns:a16="http://schemas.microsoft.com/office/drawing/2014/main" id="{621E7CBE-F2C8-434B-BC7F-F0CC7A66D6FD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7"/>
              <a:stretch>
                <a:fillRect/>
              </a:stretch>
            </p:blipFill>
            <p:spPr>
              <a:xfrm>
                <a:off x="3550100" y="3866703"/>
                <a:ext cx="1635017" cy="1118696"/>
              </a:xfrm>
              <a:prstGeom prst="rect">
                <a:avLst/>
              </a:prstGeom>
            </p:spPr>
          </p:pic>
          <p:sp>
            <p:nvSpPr>
              <p:cNvPr id="35" name="TextBox 34">
                <a:extLst>
                  <a:ext uri="{FF2B5EF4-FFF2-40B4-BE49-F238E27FC236}">
                    <a16:creationId xmlns:a16="http://schemas.microsoft.com/office/drawing/2014/main" id="{C469AB4D-15AB-40BB-BE97-68AF053C4BCF}"/>
                  </a:ext>
                </a:extLst>
              </p:cNvPr>
              <p:cNvSpPr txBox="1"/>
              <p:nvPr/>
            </p:nvSpPr>
            <p:spPr>
              <a:xfrm>
                <a:off x="3612517" y="4838253"/>
                <a:ext cx="1618729" cy="46166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US" sz="2400"/>
                  <a:t>treasure</a:t>
                </a:r>
                <a:endParaRPr lang="vi-VN" sz="2400"/>
              </a:p>
            </p:txBody>
          </p:sp>
        </p:grpSp>
        <p:grpSp>
          <p:nvGrpSpPr>
            <p:cNvPr id="49" name="Group 48">
              <a:extLst>
                <a:ext uri="{FF2B5EF4-FFF2-40B4-BE49-F238E27FC236}">
                  <a16:creationId xmlns:a16="http://schemas.microsoft.com/office/drawing/2014/main" id="{6D2DFE78-6C89-4285-95AD-94DCF2C851FD}"/>
                </a:ext>
              </a:extLst>
            </p:cNvPr>
            <p:cNvGrpSpPr/>
            <p:nvPr/>
          </p:nvGrpSpPr>
          <p:grpSpPr>
            <a:xfrm>
              <a:off x="5781560" y="3834249"/>
              <a:ext cx="1275376" cy="2302299"/>
              <a:chOff x="5540034" y="3778257"/>
              <a:chExt cx="1275376" cy="2302299"/>
            </a:xfrm>
          </p:grpSpPr>
          <p:pic>
            <p:nvPicPr>
              <p:cNvPr id="16" name="Picture 15">
                <a:extLst>
                  <a:ext uri="{FF2B5EF4-FFF2-40B4-BE49-F238E27FC236}">
                    <a16:creationId xmlns:a16="http://schemas.microsoft.com/office/drawing/2014/main" id="{700F621E-4FDE-4857-9626-16EA79EB473D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8"/>
              <a:stretch>
                <a:fillRect/>
              </a:stretch>
            </p:blipFill>
            <p:spPr>
              <a:xfrm>
                <a:off x="5540034" y="3778257"/>
                <a:ext cx="1266825" cy="1885950"/>
              </a:xfrm>
              <a:prstGeom prst="rect">
                <a:avLst/>
              </a:prstGeom>
            </p:spPr>
          </p:pic>
          <p:sp>
            <p:nvSpPr>
              <p:cNvPr id="36" name="TextBox 35">
                <a:extLst>
                  <a:ext uri="{FF2B5EF4-FFF2-40B4-BE49-F238E27FC236}">
                    <a16:creationId xmlns:a16="http://schemas.microsoft.com/office/drawing/2014/main" id="{8EE1AC54-0819-443F-833B-F4764CCA5B80}"/>
                  </a:ext>
                </a:extLst>
              </p:cNvPr>
              <p:cNvSpPr txBox="1"/>
              <p:nvPr/>
            </p:nvSpPr>
            <p:spPr>
              <a:xfrm>
                <a:off x="5548585" y="5618891"/>
                <a:ext cx="1266825" cy="46166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US" sz="2400"/>
                  <a:t>pirate</a:t>
                </a:r>
                <a:endParaRPr lang="vi-VN" sz="2400"/>
              </a:p>
            </p:txBody>
          </p:sp>
        </p:grpSp>
        <p:grpSp>
          <p:nvGrpSpPr>
            <p:cNvPr id="45" name="Group 44">
              <a:extLst>
                <a:ext uri="{FF2B5EF4-FFF2-40B4-BE49-F238E27FC236}">
                  <a16:creationId xmlns:a16="http://schemas.microsoft.com/office/drawing/2014/main" id="{27607269-6E76-49B8-9075-DD70D1360293}"/>
                </a:ext>
              </a:extLst>
            </p:cNvPr>
            <p:cNvGrpSpPr/>
            <p:nvPr/>
          </p:nvGrpSpPr>
          <p:grpSpPr>
            <a:xfrm>
              <a:off x="7161777" y="3822530"/>
              <a:ext cx="1551044" cy="1477389"/>
              <a:chOff x="5959990" y="3765897"/>
              <a:chExt cx="1551044" cy="1477389"/>
            </a:xfrm>
          </p:grpSpPr>
          <p:pic>
            <p:nvPicPr>
              <p:cNvPr id="23" name="Picture 22">
                <a:extLst>
                  <a:ext uri="{FF2B5EF4-FFF2-40B4-BE49-F238E27FC236}">
                    <a16:creationId xmlns:a16="http://schemas.microsoft.com/office/drawing/2014/main" id="{46FE5F1B-244C-4233-AC58-F5466C97A5B6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9"/>
              <a:stretch>
                <a:fillRect/>
              </a:stretch>
            </p:blipFill>
            <p:spPr>
              <a:xfrm>
                <a:off x="6095978" y="3765897"/>
                <a:ext cx="1415056" cy="1360631"/>
              </a:xfrm>
              <a:prstGeom prst="rect">
                <a:avLst/>
              </a:prstGeom>
            </p:spPr>
          </p:pic>
          <p:sp>
            <p:nvSpPr>
              <p:cNvPr id="37" name="TextBox 36">
                <a:extLst>
                  <a:ext uri="{FF2B5EF4-FFF2-40B4-BE49-F238E27FC236}">
                    <a16:creationId xmlns:a16="http://schemas.microsoft.com/office/drawing/2014/main" id="{A662AC84-EFE0-4C64-BF24-7E238F652C05}"/>
                  </a:ext>
                </a:extLst>
              </p:cNvPr>
              <p:cNvSpPr txBox="1"/>
              <p:nvPr/>
            </p:nvSpPr>
            <p:spPr>
              <a:xfrm>
                <a:off x="5959990" y="4781621"/>
                <a:ext cx="1163289" cy="46166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US" sz="2400"/>
                  <a:t>bought</a:t>
                </a:r>
                <a:endParaRPr lang="vi-VN" sz="2000"/>
              </a:p>
            </p:txBody>
          </p:sp>
        </p:grpSp>
        <p:grpSp>
          <p:nvGrpSpPr>
            <p:cNvPr id="46" name="Group 45">
              <a:extLst>
                <a:ext uri="{FF2B5EF4-FFF2-40B4-BE49-F238E27FC236}">
                  <a16:creationId xmlns:a16="http://schemas.microsoft.com/office/drawing/2014/main" id="{03A4A3F8-8D65-4B98-8192-94875416FB0D}"/>
                </a:ext>
              </a:extLst>
            </p:cNvPr>
            <p:cNvGrpSpPr/>
            <p:nvPr/>
          </p:nvGrpSpPr>
          <p:grpSpPr>
            <a:xfrm>
              <a:off x="7261855" y="5399624"/>
              <a:ext cx="1486875" cy="1499101"/>
              <a:chOff x="6640734" y="5391426"/>
              <a:chExt cx="1486875" cy="1499101"/>
            </a:xfrm>
          </p:grpSpPr>
          <p:pic>
            <p:nvPicPr>
              <p:cNvPr id="25" name="Picture 24">
                <a:extLst>
                  <a:ext uri="{FF2B5EF4-FFF2-40B4-BE49-F238E27FC236}">
                    <a16:creationId xmlns:a16="http://schemas.microsoft.com/office/drawing/2014/main" id="{881B8720-48DC-4C05-B940-74CFEE873314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10"/>
              <a:stretch>
                <a:fillRect/>
              </a:stretch>
            </p:blipFill>
            <p:spPr>
              <a:xfrm>
                <a:off x="6640734" y="5391426"/>
                <a:ext cx="1486875" cy="1360631"/>
              </a:xfrm>
              <a:prstGeom prst="rect">
                <a:avLst/>
              </a:prstGeom>
            </p:spPr>
          </p:pic>
          <p:sp>
            <p:nvSpPr>
              <p:cNvPr id="38" name="TextBox 37">
                <a:extLst>
                  <a:ext uri="{FF2B5EF4-FFF2-40B4-BE49-F238E27FC236}">
                    <a16:creationId xmlns:a16="http://schemas.microsoft.com/office/drawing/2014/main" id="{648B05F7-A291-4843-B685-BF718A8244A3}"/>
                  </a:ext>
                </a:extLst>
              </p:cNvPr>
              <p:cNvSpPr txBox="1"/>
              <p:nvPr/>
            </p:nvSpPr>
            <p:spPr>
              <a:xfrm>
                <a:off x="6663993" y="6428862"/>
                <a:ext cx="1004041" cy="46166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US" sz="2400"/>
                  <a:t>beach</a:t>
                </a:r>
                <a:endParaRPr lang="vi-VN" sz="2400"/>
              </a:p>
            </p:txBody>
          </p:sp>
        </p:grpSp>
        <p:grpSp>
          <p:nvGrpSpPr>
            <p:cNvPr id="50" name="Group 49">
              <a:extLst>
                <a:ext uri="{FF2B5EF4-FFF2-40B4-BE49-F238E27FC236}">
                  <a16:creationId xmlns:a16="http://schemas.microsoft.com/office/drawing/2014/main" id="{36D44642-6693-4E0E-8D3A-AA3AD25E4FE9}"/>
                </a:ext>
              </a:extLst>
            </p:cNvPr>
            <p:cNvGrpSpPr/>
            <p:nvPr/>
          </p:nvGrpSpPr>
          <p:grpSpPr>
            <a:xfrm>
              <a:off x="1897920" y="5963058"/>
              <a:ext cx="1384991" cy="873641"/>
              <a:chOff x="1616032" y="6071742"/>
              <a:chExt cx="1384991" cy="873641"/>
            </a:xfrm>
          </p:grpSpPr>
          <p:pic>
            <p:nvPicPr>
              <p:cNvPr id="39" name="Picture 38">
                <a:extLst>
                  <a:ext uri="{FF2B5EF4-FFF2-40B4-BE49-F238E27FC236}">
                    <a16:creationId xmlns:a16="http://schemas.microsoft.com/office/drawing/2014/main" id="{E99BE187-6371-4D38-A354-D8B62105CF6B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11"/>
              <a:stretch>
                <a:fillRect/>
              </a:stretch>
            </p:blipFill>
            <p:spPr>
              <a:xfrm>
                <a:off x="1616032" y="6071742"/>
                <a:ext cx="1384991" cy="502399"/>
              </a:xfrm>
              <a:prstGeom prst="rect">
                <a:avLst/>
              </a:prstGeom>
            </p:spPr>
          </p:pic>
          <p:sp>
            <p:nvSpPr>
              <p:cNvPr id="40" name="TextBox 39">
                <a:extLst>
                  <a:ext uri="{FF2B5EF4-FFF2-40B4-BE49-F238E27FC236}">
                    <a16:creationId xmlns:a16="http://schemas.microsoft.com/office/drawing/2014/main" id="{52A9F8F8-6809-4963-B5C4-1FD8591CEBC1}"/>
                  </a:ext>
                </a:extLst>
              </p:cNvPr>
              <p:cNvSpPr txBox="1"/>
              <p:nvPr/>
            </p:nvSpPr>
            <p:spPr>
              <a:xfrm>
                <a:off x="1656640" y="6483718"/>
                <a:ext cx="1266825" cy="46166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US" sz="2400"/>
                  <a:t>look</a:t>
                </a:r>
                <a:endParaRPr lang="vi-VN" sz="2400"/>
              </a:p>
            </p:txBody>
          </p:sp>
        </p:grpSp>
        <p:grpSp>
          <p:nvGrpSpPr>
            <p:cNvPr id="52" name="Group 51">
              <a:extLst>
                <a:ext uri="{FF2B5EF4-FFF2-40B4-BE49-F238E27FC236}">
                  <a16:creationId xmlns:a16="http://schemas.microsoft.com/office/drawing/2014/main" id="{1746C15C-DB10-4D5A-9A89-4A1A930EEFD1}"/>
                </a:ext>
              </a:extLst>
            </p:cNvPr>
            <p:cNvGrpSpPr/>
            <p:nvPr/>
          </p:nvGrpSpPr>
          <p:grpSpPr>
            <a:xfrm>
              <a:off x="310866" y="5288667"/>
              <a:ext cx="1278531" cy="1631728"/>
              <a:chOff x="266476" y="5250414"/>
              <a:chExt cx="1278531" cy="1631728"/>
            </a:xfrm>
          </p:grpSpPr>
          <p:pic>
            <p:nvPicPr>
              <p:cNvPr id="41" name="Picture 40">
                <a:extLst>
                  <a:ext uri="{FF2B5EF4-FFF2-40B4-BE49-F238E27FC236}">
                    <a16:creationId xmlns:a16="http://schemas.microsoft.com/office/drawing/2014/main" id="{5D283ED9-B502-4341-A447-A2ABD8F370FB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12"/>
              <a:stretch>
                <a:fillRect/>
              </a:stretch>
            </p:blipFill>
            <p:spPr>
              <a:xfrm>
                <a:off x="266476" y="5250414"/>
                <a:ext cx="1262278" cy="1256029"/>
              </a:xfrm>
              <a:prstGeom prst="rect">
                <a:avLst/>
              </a:prstGeom>
            </p:spPr>
          </p:pic>
          <p:sp>
            <p:nvSpPr>
              <p:cNvPr id="42" name="TextBox 41">
                <a:extLst>
                  <a:ext uri="{FF2B5EF4-FFF2-40B4-BE49-F238E27FC236}">
                    <a16:creationId xmlns:a16="http://schemas.microsoft.com/office/drawing/2014/main" id="{95655956-42FB-4312-989D-F0A0F8891F0F}"/>
                  </a:ext>
                </a:extLst>
              </p:cNvPr>
              <p:cNvSpPr txBox="1"/>
              <p:nvPr/>
            </p:nvSpPr>
            <p:spPr>
              <a:xfrm>
                <a:off x="278182" y="6420477"/>
                <a:ext cx="1266825" cy="46166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US" sz="2400"/>
                  <a:t>sailed</a:t>
                </a:r>
                <a:endParaRPr lang="vi-VN" sz="2400"/>
              </a:p>
            </p:txBody>
          </p:sp>
        </p:grpSp>
        <p:grpSp>
          <p:nvGrpSpPr>
            <p:cNvPr id="47" name="Group 46">
              <a:extLst>
                <a:ext uri="{FF2B5EF4-FFF2-40B4-BE49-F238E27FC236}">
                  <a16:creationId xmlns:a16="http://schemas.microsoft.com/office/drawing/2014/main" id="{DF5BF950-4906-4B4E-BA8F-4DB0FDF24C23}"/>
                </a:ext>
              </a:extLst>
            </p:cNvPr>
            <p:cNvGrpSpPr/>
            <p:nvPr/>
          </p:nvGrpSpPr>
          <p:grpSpPr>
            <a:xfrm>
              <a:off x="3736353" y="5350443"/>
              <a:ext cx="1494893" cy="1548282"/>
              <a:chOff x="3550844" y="5893751"/>
              <a:chExt cx="1494893" cy="1548282"/>
            </a:xfrm>
          </p:grpSpPr>
          <p:pic>
            <p:nvPicPr>
              <p:cNvPr id="43" name="Picture 42">
                <a:extLst>
                  <a:ext uri="{FF2B5EF4-FFF2-40B4-BE49-F238E27FC236}">
                    <a16:creationId xmlns:a16="http://schemas.microsoft.com/office/drawing/2014/main" id="{08454A1A-5950-4BD1-934C-201512F87D2F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13"/>
              <a:stretch>
                <a:fillRect/>
              </a:stretch>
            </p:blipFill>
            <p:spPr>
              <a:xfrm>
                <a:off x="3550844" y="5893751"/>
                <a:ext cx="1494893" cy="1548282"/>
              </a:xfrm>
              <a:prstGeom prst="rect">
                <a:avLst/>
              </a:prstGeom>
            </p:spPr>
          </p:pic>
          <p:sp>
            <p:nvSpPr>
              <p:cNvPr id="44" name="TextBox 43">
                <a:extLst>
                  <a:ext uri="{FF2B5EF4-FFF2-40B4-BE49-F238E27FC236}">
                    <a16:creationId xmlns:a16="http://schemas.microsoft.com/office/drawing/2014/main" id="{95AB19E1-92E9-45A3-BC82-2541BAA7DD66}"/>
                  </a:ext>
                </a:extLst>
              </p:cNvPr>
              <p:cNvSpPr txBox="1"/>
              <p:nvPr/>
            </p:nvSpPr>
            <p:spPr>
              <a:xfrm>
                <a:off x="3606389" y="6108075"/>
                <a:ext cx="912949" cy="46166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US" sz="2400"/>
                  <a:t>drop</a:t>
                </a:r>
                <a:endParaRPr lang="vi-VN" sz="2400"/>
              </a:p>
            </p:txBody>
          </p:sp>
        </p:grpSp>
      </p:grpSp>
      <p:sp>
        <p:nvSpPr>
          <p:cNvPr id="8" name="Rectangle 7">
            <a:extLst>
              <a:ext uri="{FF2B5EF4-FFF2-40B4-BE49-F238E27FC236}">
                <a16:creationId xmlns:a16="http://schemas.microsoft.com/office/drawing/2014/main" id="{8168CAC9-08FA-4593-922A-12BF31EFCB9D}"/>
              </a:ext>
            </a:extLst>
          </p:cNvPr>
          <p:cNvSpPr/>
          <p:nvPr/>
        </p:nvSpPr>
        <p:spPr>
          <a:xfrm>
            <a:off x="-3799007" y="9096942"/>
            <a:ext cx="1667041" cy="1027124"/>
          </a:xfrm>
          <a:prstGeom prst="rect">
            <a:avLst/>
          </a:prstGeom>
          <a:solidFill>
            <a:srgbClr val="FF0000">
              <a:alpha val="4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vi-VN"/>
          </a:p>
        </p:txBody>
      </p:sp>
      <p:sp>
        <p:nvSpPr>
          <p:cNvPr id="10" name="Explosion: 8 Points 9">
            <a:extLst>
              <a:ext uri="{FF2B5EF4-FFF2-40B4-BE49-F238E27FC236}">
                <a16:creationId xmlns:a16="http://schemas.microsoft.com/office/drawing/2014/main" id="{10A46019-66D6-4F01-B910-8DF5091D81FB}"/>
              </a:ext>
            </a:extLst>
          </p:cNvPr>
          <p:cNvSpPr/>
          <p:nvPr/>
        </p:nvSpPr>
        <p:spPr>
          <a:xfrm>
            <a:off x="10603175" y="-690119"/>
            <a:ext cx="1515559" cy="1213235"/>
          </a:xfrm>
          <a:prstGeom prst="irregularSeal1">
            <a:avLst/>
          </a:prstGeom>
          <a:solidFill>
            <a:srgbClr val="FF0000"/>
          </a:solidFill>
          <a:ln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/>
              <a:t>RIGHT</a:t>
            </a:r>
            <a:endParaRPr lang="vi-VN"/>
          </a:p>
        </p:txBody>
      </p:sp>
      <p:sp>
        <p:nvSpPr>
          <p:cNvPr id="11" name="Smiley Face 10">
            <a:extLst>
              <a:ext uri="{FF2B5EF4-FFF2-40B4-BE49-F238E27FC236}">
                <a16:creationId xmlns:a16="http://schemas.microsoft.com/office/drawing/2014/main" id="{C248C787-3212-4A80-BCB0-014A85F7628D}"/>
              </a:ext>
            </a:extLst>
          </p:cNvPr>
          <p:cNvSpPr/>
          <p:nvPr/>
        </p:nvSpPr>
        <p:spPr>
          <a:xfrm>
            <a:off x="-4105062" y="8349846"/>
            <a:ext cx="990178" cy="990178"/>
          </a:xfrm>
          <a:prstGeom prst="smileyFace">
            <a:avLst>
              <a:gd name="adj" fmla="val -1665"/>
            </a:avLst>
          </a:prstGeom>
          <a:solidFill>
            <a:schemeClr val="bg1">
              <a:lumMod val="85000"/>
            </a:schemeClr>
          </a:solidFill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200">
                <a:solidFill>
                  <a:srgbClr val="FF0000"/>
                </a:solidFill>
              </a:rPr>
              <a:t>WRONG</a:t>
            </a:r>
            <a:endParaRPr lang="vi-VN" sz="1200">
              <a:solidFill>
                <a:srgbClr val="FF0000"/>
              </a:solidFill>
            </a:endParaRPr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989A1CBC-8B2C-45C6-B1F0-1FA30620B262}"/>
              </a:ext>
            </a:extLst>
          </p:cNvPr>
          <p:cNvSpPr/>
          <p:nvPr/>
        </p:nvSpPr>
        <p:spPr>
          <a:xfrm>
            <a:off x="769830" y="9340024"/>
            <a:ext cx="2005411" cy="886011"/>
          </a:xfrm>
          <a:prstGeom prst="rect">
            <a:avLst/>
          </a:prstGeom>
          <a:solidFill>
            <a:srgbClr val="FF0000">
              <a:alpha val="4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vi-VN"/>
          </a:p>
        </p:txBody>
      </p:sp>
      <p:sp>
        <p:nvSpPr>
          <p:cNvPr id="14" name="Smiley Face 13">
            <a:extLst>
              <a:ext uri="{FF2B5EF4-FFF2-40B4-BE49-F238E27FC236}">
                <a16:creationId xmlns:a16="http://schemas.microsoft.com/office/drawing/2014/main" id="{823030D1-30C2-4B6E-9F7B-C0692CC77EEA}"/>
              </a:ext>
            </a:extLst>
          </p:cNvPr>
          <p:cNvSpPr/>
          <p:nvPr/>
        </p:nvSpPr>
        <p:spPr>
          <a:xfrm>
            <a:off x="58137" y="9135047"/>
            <a:ext cx="1011521" cy="1027124"/>
          </a:xfrm>
          <a:prstGeom prst="smileyFace">
            <a:avLst>
              <a:gd name="adj" fmla="val -1665"/>
            </a:avLst>
          </a:prstGeom>
          <a:solidFill>
            <a:schemeClr val="bg1">
              <a:lumMod val="85000"/>
            </a:schemeClr>
          </a:solidFill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200">
                <a:solidFill>
                  <a:srgbClr val="FF0000"/>
                </a:solidFill>
              </a:rPr>
              <a:t>WRONG</a:t>
            </a:r>
            <a:endParaRPr lang="vi-VN" sz="1200">
              <a:solidFill>
                <a:srgbClr val="FF0000"/>
              </a:solidFill>
            </a:endParaRPr>
          </a:p>
        </p:txBody>
      </p:sp>
      <p:cxnSp>
        <p:nvCxnSpPr>
          <p:cNvPr id="24" name="Straight Arrow Connector 23">
            <a:extLst>
              <a:ext uri="{FF2B5EF4-FFF2-40B4-BE49-F238E27FC236}">
                <a16:creationId xmlns:a16="http://schemas.microsoft.com/office/drawing/2014/main" id="{4329AE68-F2C5-4DFB-A8CB-C55BD23AC346}"/>
              </a:ext>
            </a:extLst>
          </p:cNvPr>
          <p:cNvCxnSpPr>
            <a:cxnSpLocks/>
          </p:cNvCxnSpPr>
          <p:nvPr/>
        </p:nvCxnSpPr>
        <p:spPr>
          <a:xfrm flipV="1">
            <a:off x="9664275" y="-193477"/>
            <a:ext cx="921259" cy="433800"/>
          </a:xfrm>
          <a:prstGeom prst="straightConnector1">
            <a:avLst/>
          </a:prstGeom>
          <a:ln w="76200"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6" name="Rectangle 25">
            <a:extLst>
              <a:ext uri="{FF2B5EF4-FFF2-40B4-BE49-F238E27FC236}">
                <a16:creationId xmlns:a16="http://schemas.microsoft.com/office/drawing/2014/main" id="{72A27A71-3B13-48C6-B956-5C9D2243BEED}"/>
              </a:ext>
            </a:extLst>
          </p:cNvPr>
          <p:cNvSpPr/>
          <p:nvPr/>
        </p:nvSpPr>
        <p:spPr>
          <a:xfrm>
            <a:off x="-7388495" y="7735422"/>
            <a:ext cx="1929882" cy="1027124"/>
          </a:xfrm>
          <a:prstGeom prst="rect">
            <a:avLst/>
          </a:prstGeom>
          <a:solidFill>
            <a:srgbClr val="FF0000">
              <a:alpha val="4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vi-VN"/>
          </a:p>
        </p:txBody>
      </p:sp>
      <p:sp>
        <p:nvSpPr>
          <p:cNvPr id="27" name="Smiley Face 26">
            <a:extLst>
              <a:ext uri="{FF2B5EF4-FFF2-40B4-BE49-F238E27FC236}">
                <a16:creationId xmlns:a16="http://schemas.microsoft.com/office/drawing/2014/main" id="{4FEED3D3-D362-455B-A5EC-CDA07D3441A5}"/>
              </a:ext>
            </a:extLst>
          </p:cNvPr>
          <p:cNvSpPr/>
          <p:nvPr/>
        </p:nvSpPr>
        <p:spPr>
          <a:xfrm>
            <a:off x="-6837820" y="6858000"/>
            <a:ext cx="990178" cy="990178"/>
          </a:xfrm>
          <a:prstGeom prst="smileyFace">
            <a:avLst>
              <a:gd name="adj" fmla="val -1665"/>
            </a:avLst>
          </a:prstGeom>
          <a:solidFill>
            <a:schemeClr val="bg1">
              <a:lumMod val="85000"/>
            </a:schemeClr>
          </a:solidFill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200">
                <a:solidFill>
                  <a:srgbClr val="FF0000"/>
                </a:solidFill>
              </a:rPr>
              <a:t>WRONG</a:t>
            </a:r>
            <a:endParaRPr lang="vi-VN" sz="1200">
              <a:solidFill>
                <a:srgbClr val="FF0000"/>
              </a:solidFill>
            </a:endParaRPr>
          </a:p>
        </p:txBody>
      </p:sp>
      <p:sp>
        <p:nvSpPr>
          <p:cNvPr id="28" name="Smiley Face 27">
            <a:extLst>
              <a:ext uri="{FF2B5EF4-FFF2-40B4-BE49-F238E27FC236}">
                <a16:creationId xmlns:a16="http://schemas.microsoft.com/office/drawing/2014/main" id="{7EA1C9EC-E025-4A3A-B703-DE68B4495715}"/>
              </a:ext>
            </a:extLst>
          </p:cNvPr>
          <p:cNvSpPr/>
          <p:nvPr/>
        </p:nvSpPr>
        <p:spPr>
          <a:xfrm>
            <a:off x="-7092160" y="4129775"/>
            <a:ext cx="990178" cy="990178"/>
          </a:xfrm>
          <a:prstGeom prst="smileyFace">
            <a:avLst>
              <a:gd name="adj" fmla="val -1665"/>
            </a:avLst>
          </a:prstGeom>
          <a:solidFill>
            <a:schemeClr val="bg1">
              <a:lumMod val="85000"/>
            </a:schemeClr>
          </a:solidFill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200">
                <a:solidFill>
                  <a:srgbClr val="FF0000"/>
                </a:solidFill>
              </a:rPr>
              <a:t>WRONG</a:t>
            </a:r>
            <a:endParaRPr lang="vi-VN" sz="1200">
              <a:solidFill>
                <a:srgbClr val="FF0000"/>
              </a:solidFill>
            </a:endParaRPr>
          </a:p>
        </p:txBody>
      </p:sp>
      <p:sp>
        <p:nvSpPr>
          <p:cNvPr id="29" name="Rectangle 28">
            <a:extLst>
              <a:ext uri="{FF2B5EF4-FFF2-40B4-BE49-F238E27FC236}">
                <a16:creationId xmlns:a16="http://schemas.microsoft.com/office/drawing/2014/main" id="{3633033E-6177-4E54-9D74-5C628B5C8DA1}"/>
              </a:ext>
            </a:extLst>
          </p:cNvPr>
          <p:cNvSpPr/>
          <p:nvPr/>
        </p:nvSpPr>
        <p:spPr>
          <a:xfrm>
            <a:off x="-8823712" y="4621008"/>
            <a:ext cx="1929882" cy="1027124"/>
          </a:xfrm>
          <a:prstGeom prst="rect">
            <a:avLst/>
          </a:prstGeom>
          <a:solidFill>
            <a:srgbClr val="FF0000">
              <a:alpha val="4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vi-VN"/>
          </a:p>
        </p:txBody>
      </p:sp>
      <p:sp>
        <p:nvSpPr>
          <p:cNvPr id="30" name="Smiley Face 29">
            <a:extLst>
              <a:ext uri="{FF2B5EF4-FFF2-40B4-BE49-F238E27FC236}">
                <a16:creationId xmlns:a16="http://schemas.microsoft.com/office/drawing/2014/main" id="{61A7AD03-1B28-4540-A8F2-27E6C046ADEA}"/>
              </a:ext>
            </a:extLst>
          </p:cNvPr>
          <p:cNvSpPr/>
          <p:nvPr/>
        </p:nvSpPr>
        <p:spPr>
          <a:xfrm>
            <a:off x="-6955959" y="2158093"/>
            <a:ext cx="990178" cy="990178"/>
          </a:xfrm>
          <a:prstGeom prst="smileyFace">
            <a:avLst>
              <a:gd name="adj" fmla="val -1665"/>
            </a:avLst>
          </a:prstGeom>
          <a:solidFill>
            <a:schemeClr val="bg1">
              <a:lumMod val="85000"/>
            </a:schemeClr>
          </a:solidFill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200">
                <a:solidFill>
                  <a:srgbClr val="FF0000"/>
                </a:solidFill>
              </a:rPr>
              <a:t>WRONG</a:t>
            </a:r>
            <a:endParaRPr lang="vi-VN" sz="1200">
              <a:solidFill>
                <a:srgbClr val="FF0000"/>
              </a:solidFill>
            </a:endParaRPr>
          </a:p>
        </p:txBody>
      </p:sp>
      <p:sp>
        <p:nvSpPr>
          <p:cNvPr id="31" name="Rectangle 30">
            <a:extLst>
              <a:ext uri="{FF2B5EF4-FFF2-40B4-BE49-F238E27FC236}">
                <a16:creationId xmlns:a16="http://schemas.microsoft.com/office/drawing/2014/main" id="{E2049B3C-F13D-4DCD-8825-49E8C0F76168}"/>
              </a:ext>
            </a:extLst>
          </p:cNvPr>
          <p:cNvSpPr/>
          <p:nvPr/>
        </p:nvSpPr>
        <p:spPr>
          <a:xfrm>
            <a:off x="-8790440" y="1969812"/>
            <a:ext cx="1929882" cy="1027124"/>
          </a:xfrm>
          <a:prstGeom prst="rect">
            <a:avLst/>
          </a:prstGeom>
          <a:solidFill>
            <a:srgbClr val="FF0000">
              <a:alpha val="4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vi-VN"/>
          </a:p>
        </p:txBody>
      </p:sp>
      <p:sp>
        <p:nvSpPr>
          <p:cNvPr id="32" name="Smiley Face 31">
            <a:extLst>
              <a:ext uri="{FF2B5EF4-FFF2-40B4-BE49-F238E27FC236}">
                <a16:creationId xmlns:a16="http://schemas.microsoft.com/office/drawing/2014/main" id="{30DBD0CF-D767-4B69-B507-8CEE260352FF}"/>
              </a:ext>
            </a:extLst>
          </p:cNvPr>
          <p:cNvSpPr/>
          <p:nvPr/>
        </p:nvSpPr>
        <p:spPr>
          <a:xfrm>
            <a:off x="-5836591" y="609811"/>
            <a:ext cx="990178" cy="990178"/>
          </a:xfrm>
          <a:prstGeom prst="smileyFace">
            <a:avLst>
              <a:gd name="adj" fmla="val -1665"/>
            </a:avLst>
          </a:prstGeom>
          <a:solidFill>
            <a:schemeClr val="bg1">
              <a:lumMod val="85000"/>
            </a:schemeClr>
          </a:solidFill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200">
                <a:solidFill>
                  <a:srgbClr val="FF0000"/>
                </a:solidFill>
              </a:rPr>
              <a:t>WRONG</a:t>
            </a:r>
            <a:endParaRPr lang="vi-VN" sz="1200">
              <a:solidFill>
                <a:srgbClr val="FF0000"/>
              </a:solidFill>
            </a:endParaRPr>
          </a:p>
        </p:txBody>
      </p:sp>
      <p:pic>
        <p:nvPicPr>
          <p:cNvPr id="55" name="Picture 54">
            <a:extLst>
              <a:ext uri="{FF2B5EF4-FFF2-40B4-BE49-F238E27FC236}">
                <a16:creationId xmlns:a16="http://schemas.microsoft.com/office/drawing/2014/main" id="{40C7E906-B4EE-47F4-BCD2-8486B7532E4B}"/>
              </a:ext>
            </a:extLst>
          </p:cNvPr>
          <p:cNvPicPr>
            <a:picLocks noChangeAspect="1"/>
          </p:cNvPicPr>
          <p:nvPr/>
        </p:nvPicPr>
        <p:blipFill>
          <a:blip r:embed="rId14"/>
          <a:stretch>
            <a:fillRect/>
          </a:stretch>
        </p:blipFill>
        <p:spPr>
          <a:xfrm>
            <a:off x="116835" y="65637"/>
            <a:ext cx="8467232" cy="355446"/>
          </a:xfrm>
          <a:prstGeom prst="rect">
            <a:avLst/>
          </a:prstGeom>
        </p:spPr>
      </p:pic>
      <p:pic>
        <p:nvPicPr>
          <p:cNvPr id="56" name="Picture 55">
            <a:extLst>
              <a:ext uri="{FF2B5EF4-FFF2-40B4-BE49-F238E27FC236}">
                <a16:creationId xmlns:a16="http://schemas.microsoft.com/office/drawing/2014/main" id="{0BD4D723-AFED-4747-8785-510407320870}"/>
              </a:ext>
            </a:extLst>
          </p:cNvPr>
          <p:cNvPicPr>
            <a:picLocks noChangeAspect="1"/>
          </p:cNvPicPr>
          <p:nvPr/>
        </p:nvPicPr>
        <p:blipFill>
          <a:blip r:embed="rId15"/>
          <a:stretch>
            <a:fillRect/>
          </a:stretch>
        </p:blipFill>
        <p:spPr>
          <a:xfrm>
            <a:off x="149532" y="568799"/>
            <a:ext cx="8844936" cy="2996935"/>
          </a:xfrm>
          <a:prstGeom prst="rect">
            <a:avLst/>
          </a:prstGeom>
        </p:spPr>
      </p:pic>
      <p:sp>
        <p:nvSpPr>
          <p:cNvPr id="57" name="Rectangle 56">
            <a:extLst>
              <a:ext uri="{FF2B5EF4-FFF2-40B4-BE49-F238E27FC236}">
                <a16:creationId xmlns:a16="http://schemas.microsoft.com/office/drawing/2014/main" id="{F4F671F7-C315-42F0-90D2-55E14F156DA9}"/>
              </a:ext>
            </a:extLst>
          </p:cNvPr>
          <p:cNvSpPr/>
          <p:nvPr/>
        </p:nvSpPr>
        <p:spPr>
          <a:xfrm>
            <a:off x="3791898" y="2067524"/>
            <a:ext cx="2636907" cy="422945"/>
          </a:xfrm>
          <a:prstGeom prst="rect">
            <a:avLst/>
          </a:prstGeom>
          <a:solidFill>
            <a:schemeClr val="accent5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>
                <a:solidFill>
                  <a:srgbClr val="FF0000"/>
                </a:solidFill>
              </a:rPr>
              <a:t>?</a:t>
            </a:r>
            <a:endParaRPr lang="vi-VN" sz="2800">
              <a:solidFill>
                <a:srgbClr val="FF0000"/>
              </a:solidFill>
            </a:endParaRPr>
          </a:p>
        </p:txBody>
      </p:sp>
      <p:sp>
        <p:nvSpPr>
          <p:cNvPr id="33" name="Rectangle 32">
            <a:extLst>
              <a:ext uri="{FF2B5EF4-FFF2-40B4-BE49-F238E27FC236}">
                <a16:creationId xmlns:a16="http://schemas.microsoft.com/office/drawing/2014/main" id="{02AC1CD5-ADC3-486D-9B12-1ED98170D1C2}"/>
              </a:ext>
            </a:extLst>
          </p:cNvPr>
          <p:cNvSpPr/>
          <p:nvPr/>
        </p:nvSpPr>
        <p:spPr>
          <a:xfrm>
            <a:off x="-1015358" y="3607388"/>
            <a:ext cx="10159358" cy="4181796"/>
          </a:xfrm>
          <a:prstGeom prst="rect">
            <a:avLst/>
          </a:prstGeom>
          <a:solidFill>
            <a:srgbClr val="FF0000">
              <a:alpha val="4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vi-VN"/>
          </a:p>
        </p:txBody>
      </p:sp>
      <p:sp>
        <p:nvSpPr>
          <p:cNvPr id="15" name="Flowchart: Alternate Process 14">
            <a:extLst>
              <a:ext uri="{FF2B5EF4-FFF2-40B4-BE49-F238E27FC236}">
                <a16:creationId xmlns:a16="http://schemas.microsoft.com/office/drawing/2014/main" id="{47586E0D-968E-4FF6-A432-862DA403FDAB}"/>
              </a:ext>
            </a:extLst>
          </p:cNvPr>
          <p:cNvSpPr/>
          <p:nvPr/>
        </p:nvSpPr>
        <p:spPr>
          <a:xfrm>
            <a:off x="7238991" y="3643217"/>
            <a:ext cx="1515985" cy="1558943"/>
          </a:xfrm>
          <a:prstGeom prst="flowChartAlternateProcess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vi-VN"/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35577932-F749-4CA7-9257-6FDA8D38BB19}"/>
              </a:ext>
            </a:extLst>
          </p:cNvPr>
          <p:cNvSpPr/>
          <p:nvPr/>
        </p:nvSpPr>
        <p:spPr>
          <a:xfrm>
            <a:off x="7261855" y="3612001"/>
            <a:ext cx="1515985" cy="1628924"/>
          </a:xfrm>
          <a:prstGeom prst="rect">
            <a:avLst/>
          </a:prstGeom>
          <a:solidFill>
            <a:srgbClr val="FF0000">
              <a:alpha val="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vi-VN"/>
          </a:p>
        </p:txBody>
      </p:sp>
    </p:spTree>
    <p:extLst>
      <p:ext uri="{BB962C8B-B14F-4D97-AF65-F5344CB8AC3E}">
        <p14:creationId xmlns:p14="http://schemas.microsoft.com/office/powerpoint/2010/main" val="92135380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breez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1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3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500"/>
                            </p:stCondLst>
                            <p:childTnLst>
                              <p:par>
                                <p:cTn id="1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8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explod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"/>
                  </p:tgtEl>
                </p:cond>
              </p:nextCondLst>
            </p:seq>
            <p:seq concurrent="1" nextAc="seek">
              <p:cTn id="23" restart="whenNotActive" fill="hold" evtFilter="cancelBubble" nodeType="interactiveSeq">
                <p:stCondLst>
                  <p:cond evt="onClick" delay="0">
                    <p:tgtEl>
                      <p:spTgt spid="1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4" fill="hold">
                      <p:stCondLst>
                        <p:cond delay="0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8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26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4" name="arrow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3"/>
                  </p:tgtEl>
                </p:cond>
              </p:nextCondLst>
            </p:seq>
            <p:seq concurrent="1" nextAc="seek">
              <p:cTn id="29" restart="whenNotActive" fill="hold" evtFilter="cancelBubble" nodeType="interactiveSeq">
                <p:stCondLst>
                  <p:cond evt="onClick" delay="0">
                    <p:tgtEl>
                      <p:spTgt spid="2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0" fill="hold">
                      <p:stCondLst>
                        <p:cond delay="0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6"/>
                  </p:tgtEl>
                </p:cond>
              </p:nextCondLst>
            </p:seq>
            <p:seq concurrent="1" nextAc="seek">
              <p:cTn id="35" restart="whenNotActive" fill="hold" evtFilter="cancelBubble" nodeType="interactiveSeq">
                <p:stCondLst>
                  <p:cond evt="onClick" delay="0">
                    <p:tgtEl>
                      <p:spTgt spid="2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6" fill="hold">
                      <p:stCondLst>
                        <p:cond delay="0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9"/>
                  </p:tgtEl>
                </p:cond>
              </p:nextCondLst>
            </p:seq>
            <p:seq concurrent="1" nextAc="seek">
              <p:cTn id="41" restart="whenNotActive" fill="hold" evtFilter="cancelBubble" nodeType="interactiveSeq">
                <p:stCondLst>
                  <p:cond evt="onClick" delay="0">
                    <p:tgtEl>
                      <p:spTgt spid="3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2" fill="hold">
                      <p:stCondLst>
                        <p:cond delay="0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1"/>
                  </p:tgtEl>
                </p:cond>
              </p:nextCondLst>
            </p:seq>
            <p:seq concurrent="1" nextAc="seek">
              <p:cTn id="47" restart="whenNotActive" fill="hold" evtFilter="cancelBubble" nodeType="interactiveSeq">
                <p:stCondLst>
                  <p:cond evt="onClick" delay="0">
                    <p:tgtEl>
                      <p:spTgt spid="3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8" fill="hold">
                      <p:stCondLst>
                        <p:cond delay="0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3"/>
                  </p:tgtEl>
                </p:cond>
              </p:nextCondLst>
            </p:seq>
          </p:childTnLst>
        </p:cTn>
      </p:par>
    </p:tnLst>
    <p:bldLst>
      <p:bldP spid="10" grpId="0" animBg="1"/>
      <p:bldP spid="11" grpId="0" animBg="1"/>
      <p:bldP spid="27" grpId="0" animBg="1"/>
      <p:bldP spid="28" grpId="0" animBg="1"/>
      <p:bldP spid="30" grpId="0" animBg="1"/>
      <p:bldP spid="32" grpId="0" animBg="1"/>
      <p:bldP spid="15" grpId="0" animBg="1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42164757-5BBE-474A-A1DF-3E5D72D43DA9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39220" y="572101"/>
            <a:ext cx="9004780" cy="2943613"/>
          </a:xfrm>
          <a:prstGeom prst="rect">
            <a:avLst/>
          </a:prstGeom>
        </p:spPr>
      </p:pic>
      <p:grpSp>
        <p:nvGrpSpPr>
          <p:cNvPr id="58" name="Group 57">
            <a:extLst>
              <a:ext uri="{FF2B5EF4-FFF2-40B4-BE49-F238E27FC236}">
                <a16:creationId xmlns:a16="http://schemas.microsoft.com/office/drawing/2014/main" id="{DDC2EC3E-F11A-456D-8254-6B73811DD242}"/>
              </a:ext>
            </a:extLst>
          </p:cNvPr>
          <p:cNvGrpSpPr/>
          <p:nvPr/>
        </p:nvGrpSpPr>
        <p:grpSpPr>
          <a:xfrm>
            <a:off x="310866" y="3763536"/>
            <a:ext cx="8437864" cy="3097865"/>
            <a:chOff x="310866" y="3822530"/>
            <a:chExt cx="8437864" cy="3097865"/>
          </a:xfrm>
        </p:grpSpPr>
        <p:grpSp>
          <p:nvGrpSpPr>
            <p:cNvPr id="53" name="Group 52">
              <a:extLst>
                <a:ext uri="{FF2B5EF4-FFF2-40B4-BE49-F238E27FC236}">
                  <a16:creationId xmlns:a16="http://schemas.microsoft.com/office/drawing/2014/main" id="{C2FD1AF3-D395-4485-A9E8-A4292A3DC1A4}"/>
                </a:ext>
              </a:extLst>
            </p:cNvPr>
            <p:cNvGrpSpPr/>
            <p:nvPr/>
          </p:nvGrpSpPr>
          <p:grpSpPr>
            <a:xfrm>
              <a:off x="310866" y="3898745"/>
              <a:ext cx="1262278" cy="1262278"/>
              <a:chOff x="324416" y="3899419"/>
              <a:chExt cx="1262278" cy="1262278"/>
            </a:xfrm>
          </p:grpSpPr>
          <p:pic>
            <p:nvPicPr>
              <p:cNvPr id="2" name="Picture 1">
                <a:extLst>
                  <a:ext uri="{FF2B5EF4-FFF2-40B4-BE49-F238E27FC236}">
                    <a16:creationId xmlns:a16="http://schemas.microsoft.com/office/drawing/2014/main" id="{292A152C-690E-4EBF-B866-0CBBD12B1E92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6"/>
              <a:stretch>
                <a:fillRect/>
              </a:stretch>
            </p:blipFill>
            <p:spPr>
              <a:xfrm>
                <a:off x="324416" y="3899419"/>
                <a:ext cx="1262278" cy="1262278"/>
              </a:xfrm>
              <a:prstGeom prst="rect">
                <a:avLst/>
              </a:prstGeom>
            </p:spPr>
          </p:pic>
          <p:sp>
            <p:nvSpPr>
              <p:cNvPr id="5" name="TextBox 4">
                <a:extLst>
                  <a:ext uri="{FF2B5EF4-FFF2-40B4-BE49-F238E27FC236}">
                    <a16:creationId xmlns:a16="http://schemas.microsoft.com/office/drawing/2014/main" id="{056E6069-8A56-4641-BEE6-607FCA66FBB9}"/>
                  </a:ext>
                </a:extLst>
              </p:cNvPr>
              <p:cNvSpPr txBox="1"/>
              <p:nvPr/>
            </p:nvSpPr>
            <p:spPr>
              <a:xfrm>
                <a:off x="494330" y="4353026"/>
                <a:ext cx="895350" cy="46166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US" sz="2400"/>
                  <a:t>wall</a:t>
                </a:r>
                <a:endParaRPr lang="vi-VN" sz="2000"/>
              </a:p>
            </p:txBody>
          </p:sp>
        </p:grpSp>
        <p:grpSp>
          <p:nvGrpSpPr>
            <p:cNvPr id="51" name="Group 50">
              <a:extLst>
                <a:ext uri="{FF2B5EF4-FFF2-40B4-BE49-F238E27FC236}">
                  <a16:creationId xmlns:a16="http://schemas.microsoft.com/office/drawing/2014/main" id="{B2A1D5B4-AE0C-4E40-A233-6557A18DF9C1}"/>
                </a:ext>
              </a:extLst>
            </p:cNvPr>
            <p:cNvGrpSpPr/>
            <p:nvPr/>
          </p:nvGrpSpPr>
          <p:grpSpPr>
            <a:xfrm>
              <a:off x="2142741" y="3911907"/>
              <a:ext cx="924048" cy="1966522"/>
              <a:chOff x="1606872" y="3822530"/>
              <a:chExt cx="924048" cy="1966522"/>
            </a:xfrm>
          </p:grpSpPr>
          <p:pic>
            <p:nvPicPr>
              <p:cNvPr id="6" name="Picture 5">
                <a:extLst>
                  <a:ext uri="{FF2B5EF4-FFF2-40B4-BE49-F238E27FC236}">
                    <a16:creationId xmlns:a16="http://schemas.microsoft.com/office/drawing/2014/main" id="{613FB012-3638-405D-BE23-343EA0E6418F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7"/>
              <a:stretch>
                <a:fillRect/>
              </a:stretch>
            </p:blipFill>
            <p:spPr>
              <a:xfrm>
                <a:off x="1606872" y="3822530"/>
                <a:ext cx="895350" cy="1630815"/>
              </a:xfrm>
              <a:prstGeom prst="rect">
                <a:avLst/>
              </a:prstGeom>
            </p:spPr>
          </p:pic>
          <p:sp>
            <p:nvSpPr>
              <p:cNvPr id="34" name="TextBox 33">
                <a:extLst>
                  <a:ext uri="{FF2B5EF4-FFF2-40B4-BE49-F238E27FC236}">
                    <a16:creationId xmlns:a16="http://schemas.microsoft.com/office/drawing/2014/main" id="{1863D246-B1AE-49BB-85F6-98A48BB6A341}"/>
                  </a:ext>
                </a:extLst>
              </p:cNvPr>
              <p:cNvSpPr txBox="1"/>
              <p:nvPr/>
            </p:nvSpPr>
            <p:spPr>
              <a:xfrm>
                <a:off x="1662449" y="5327387"/>
                <a:ext cx="868471" cy="46166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US" sz="2400"/>
                  <a:t>cage</a:t>
                </a:r>
                <a:endParaRPr lang="vi-VN" sz="2400"/>
              </a:p>
            </p:txBody>
          </p:sp>
        </p:grpSp>
        <p:grpSp>
          <p:nvGrpSpPr>
            <p:cNvPr id="48" name="Group 47">
              <a:extLst>
                <a:ext uri="{FF2B5EF4-FFF2-40B4-BE49-F238E27FC236}">
                  <a16:creationId xmlns:a16="http://schemas.microsoft.com/office/drawing/2014/main" id="{B38BCEBB-A2E9-4CC4-B102-EA6B8A66C9EF}"/>
                </a:ext>
              </a:extLst>
            </p:cNvPr>
            <p:cNvGrpSpPr/>
            <p:nvPr/>
          </p:nvGrpSpPr>
          <p:grpSpPr>
            <a:xfrm>
              <a:off x="3643226" y="3872419"/>
              <a:ext cx="1681146" cy="1433215"/>
              <a:chOff x="3550100" y="3866703"/>
              <a:chExt cx="1681146" cy="1433215"/>
            </a:xfrm>
          </p:grpSpPr>
          <p:pic>
            <p:nvPicPr>
              <p:cNvPr id="7" name="Picture 6">
                <a:extLst>
                  <a:ext uri="{FF2B5EF4-FFF2-40B4-BE49-F238E27FC236}">
                    <a16:creationId xmlns:a16="http://schemas.microsoft.com/office/drawing/2014/main" id="{621E7CBE-F2C8-434B-BC7F-F0CC7A66D6FD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8"/>
              <a:stretch>
                <a:fillRect/>
              </a:stretch>
            </p:blipFill>
            <p:spPr>
              <a:xfrm>
                <a:off x="3550100" y="3866703"/>
                <a:ext cx="1635017" cy="1118696"/>
              </a:xfrm>
              <a:prstGeom prst="rect">
                <a:avLst/>
              </a:prstGeom>
            </p:spPr>
          </p:pic>
          <p:sp>
            <p:nvSpPr>
              <p:cNvPr id="35" name="TextBox 34">
                <a:extLst>
                  <a:ext uri="{FF2B5EF4-FFF2-40B4-BE49-F238E27FC236}">
                    <a16:creationId xmlns:a16="http://schemas.microsoft.com/office/drawing/2014/main" id="{C469AB4D-15AB-40BB-BE97-68AF053C4BCF}"/>
                  </a:ext>
                </a:extLst>
              </p:cNvPr>
              <p:cNvSpPr txBox="1"/>
              <p:nvPr/>
            </p:nvSpPr>
            <p:spPr>
              <a:xfrm>
                <a:off x="3612517" y="4838253"/>
                <a:ext cx="1618729" cy="46166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US" sz="2400"/>
                  <a:t>treasure</a:t>
                </a:r>
                <a:endParaRPr lang="vi-VN" sz="2400"/>
              </a:p>
            </p:txBody>
          </p:sp>
        </p:grpSp>
        <p:grpSp>
          <p:nvGrpSpPr>
            <p:cNvPr id="49" name="Group 48">
              <a:extLst>
                <a:ext uri="{FF2B5EF4-FFF2-40B4-BE49-F238E27FC236}">
                  <a16:creationId xmlns:a16="http://schemas.microsoft.com/office/drawing/2014/main" id="{6D2DFE78-6C89-4285-95AD-94DCF2C851FD}"/>
                </a:ext>
              </a:extLst>
            </p:cNvPr>
            <p:cNvGrpSpPr/>
            <p:nvPr/>
          </p:nvGrpSpPr>
          <p:grpSpPr>
            <a:xfrm>
              <a:off x="5781560" y="3834249"/>
              <a:ext cx="1275376" cy="2302299"/>
              <a:chOff x="5540034" y="3778257"/>
              <a:chExt cx="1275376" cy="2302299"/>
            </a:xfrm>
          </p:grpSpPr>
          <p:pic>
            <p:nvPicPr>
              <p:cNvPr id="16" name="Picture 15">
                <a:extLst>
                  <a:ext uri="{FF2B5EF4-FFF2-40B4-BE49-F238E27FC236}">
                    <a16:creationId xmlns:a16="http://schemas.microsoft.com/office/drawing/2014/main" id="{700F621E-4FDE-4857-9626-16EA79EB473D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9"/>
              <a:stretch>
                <a:fillRect/>
              </a:stretch>
            </p:blipFill>
            <p:spPr>
              <a:xfrm>
                <a:off x="5540034" y="3778257"/>
                <a:ext cx="1266825" cy="1885950"/>
              </a:xfrm>
              <a:prstGeom prst="rect">
                <a:avLst/>
              </a:prstGeom>
            </p:spPr>
          </p:pic>
          <p:sp>
            <p:nvSpPr>
              <p:cNvPr id="36" name="TextBox 35">
                <a:extLst>
                  <a:ext uri="{FF2B5EF4-FFF2-40B4-BE49-F238E27FC236}">
                    <a16:creationId xmlns:a16="http://schemas.microsoft.com/office/drawing/2014/main" id="{8EE1AC54-0819-443F-833B-F4764CCA5B80}"/>
                  </a:ext>
                </a:extLst>
              </p:cNvPr>
              <p:cNvSpPr txBox="1"/>
              <p:nvPr/>
            </p:nvSpPr>
            <p:spPr>
              <a:xfrm>
                <a:off x="5548585" y="5618891"/>
                <a:ext cx="1266825" cy="46166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US" sz="2400"/>
                  <a:t>pirate</a:t>
                </a:r>
                <a:endParaRPr lang="vi-VN" sz="2400"/>
              </a:p>
            </p:txBody>
          </p:sp>
        </p:grpSp>
        <p:grpSp>
          <p:nvGrpSpPr>
            <p:cNvPr id="45" name="Group 44">
              <a:extLst>
                <a:ext uri="{FF2B5EF4-FFF2-40B4-BE49-F238E27FC236}">
                  <a16:creationId xmlns:a16="http://schemas.microsoft.com/office/drawing/2014/main" id="{27607269-6E76-49B8-9075-DD70D1360293}"/>
                </a:ext>
              </a:extLst>
            </p:cNvPr>
            <p:cNvGrpSpPr/>
            <p:nvPr/>
          </p:nvGrpSpPr>
          <p:grpSpPr>
            <a:xfrm>
              <a:off x="7161777" y="3822530"/>
              <a:ext cx="1551044" cy="1477389"/>
              <a:chOff x="5959990" y="3765897"/>
              <a:chExt cx="1551044" cy="1477389"/>
            </a:xfrm>
          </p:grpSpPr>
          <p:pic>
            <p:nvPicPr>
              <p:cNvPr id="23" name="Picture 22">
                <a:extLst>
                  <a:ext uri="{FF2B5EF4-FFF2-40B4-BE49-F238E27FC236}">
                    <a16:creationId xmlns:a16="http://schemas.microsoft.com/office/drawing/2014/main" id="{46FE5F1B-244C-4233-AC58-F5466C97A5B6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10"/>
              <a:stretch>
                <a:fillRect/>
              </a:stretch>
            </p:blipFill>
            <p:spPr>
              <a:xfrm>
                <a:off x="6095978" y="3765897"/>
                <a:ext cx="1415056" cy="1360631"/>
              </a:xfrm>
              <a:prstGeom prst="rect">
                <a:avLst/>
              </a:prstGeom>
            </p:spPr>
          </p:pic>
          <p:sp>
            <p:nvSpPr>
              <p:cNvPr id="37" name="TextBox 36">
                <a:extLst>
                  <a:ext uri="{FF2B5EF4-FFF2-40B4-BE49-F238E27FC236}">
                    <a16:creationId xmlns:a16="http://schemas.microsoft.com/office/drawing/2014/main" id="{A662AC84-EFE0-4C64-BF24-7E238F652C05}"/>
                  </a:ext>
                </a:extLst>
              </p:cNvPr>
              <p:cNvSpPr txBox="1"/>
              <p:nvPr/>
            </p:nvSpPr>
            <p:spPr>
              <a:xfrm>
                <a:off x="5959990" y="4781621"/>
                <a:ext cx="1163289" cy="46166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US" sz="2400"/>
                  <a:t>bought</a:t>
                </a:r>
                <a:endParaRPr lang="vi-VN" sz="2000"/>
              </a:p>
            </p:txBody>
          </p:sp>
        </p:grpSp>
        <p:grpSp>
          <p:nvGrpSpPr>
            <p:cNvPr id="46" name="Group 45">
              <a:extLst>
                <a:ext uri="{FF2B5EF4-FFF2-40B4-BE49-F238E27FC236}">
                  <a16:creationId xmlns:a16="http://schemas.microsoft.com/office/drawing/2014/main" id="{03A4A3F8-8D65-4B98-8192-94875416FB0D}"/>
                </a:ext>
              </a:extLst>
            </p:cNvPr>
            <p:cNvGrpSpPr/>
            <p:nvPr/>
          </p:nvGrpSpPr>
          <p:grpSpPr>
            <a:xfrm>
              <a:off x="7261855" y="5399624"/>
              <a:ext cx="1486875" cy="1499101"/>
              <a:chOff x="6640734" y="5391426"/>
              <a:chExt cx="1486875" cy="1499101"/>
            </a:xfrm>
          </p:grpSpPr>
          <p:pic>
            <p:nvPicPr>
              <p:cNvPr id="25" name="Picture 24">
                <a:extLst>
                  <a:ext uri="{FF2B5EF4-FFF2-40B4-BE49-F238E27FC236}">
                    <a16:creationId xmlns:a16="http://schemas.microsoft.com/office/drawing/2014/main" id="{881B8720-48DC-4C05-B940-74CFEE873314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11"/>
              <a:stretch>
                <a:fillRect/>
              </a:stretch>
            </p:blipFill>
            <p:spPr>
              <a:xfrm>
                <a:off x="6640734" y="5391426"/>
                <a:ext cx="1486875" cy="1360631"/>
              </a:xfrm>
              <a:prstGeom prst="rect">
                <a:avLst/>
              </a:prstGeom>
            </p:spPr>
          </p:pic>
          <p:sp>
            <p:nvSpPr>
              <p:cNvPr id="38" name="TextBox 37">
                <a:extLst>
                  <a:ext uri="{FF2B5EF4-FFF2-40B4-BE49-F238E27FC236}">
                    <a16:creationId xmlns:a16="http://schemas.microsoft.com/office/drawing/2014/main" id="{648B05F7-A291-4843-B685-BF718A8244A3}"/>
                  </a:ext>
                </a:extLst>
              </p:cNvPr>
              <p:cNvSpPr txBox="1"/>
              <p:nvPr/>
            </p:nvSpPr>
            <p:spPr>
              <a:xfrm>
                <a:off x="6663993" y="6428862"/>
                <a:ext cx="1004041" cy="46166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US" sz="2400"/>
                  <a:t>beach</a:t>
                </a:r>
                <a:endParaRPr lang="vi-VN" sz="2400"/>
              </a:p>
            </p:txBody>
          </p:sp>
        </p:grpSp>
        <p:grpSp>
          <p:nvGrpSpPr>
            <p:cNvPr id="50" name="Group 49">
              <a:extLst>
                <a:ext uri="{FF2B5EF4-FFF2-40B4-BE49-F238E27FC236}">
                  <a16:creationId xmlns:a16="http://schemas.microsoft.com/office/drawing/2014/main" id="{36D44642-6693-4E0E-8D3A-AA3AD25E4FE9}"/>
                </a:ext>
              </a:extLst>
            </p:cNvPr>
            <p:cNvGrpSpPr/>
            <p:nvPr/>
          </p:nvGrpSpPr>
          <p:grpSpPr>
            <a:xfrm>
              <a:off x="1897920" y="5963058"/>
              <a:ext cx="1384991" cy="873641"/>
              <a:chOff x="1616032" y="6071742"/>
              <a:chExt cx="1384991" cy="873641"/>
            </a:xfrm>
          </p:grpSpPr>
          <p:pic>
            <p:nvPicPr>
              <p:cNvPr id="39" name="Picture 38">
                <a:extLst>
                  <a:ext uri="{FF2B5EF4-FFF2-40B4-BE49-F238E27FC236}">
                    <a16:creationId xmlns:a16="http://schemas.microsoft.com/office/drawing/2014/main" id="{E99BE187-6371-4D38-A354-D8B62105CF6B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12"/>
              <a:stretch>
                <a:fillRect/>
              </a:stretch>
            </p:blipFill>
            <p:spPr>
              <a:xfrm>
                <a:off x="1616032" y="6071742"/>
                <a:ext cx="1384991" cy="502399"/>
              </a:xfrm>
              <a:prstGeom prst="rect">
                <a:avLst/>
              </a:prstGeom>
            </p:spPr>
          </p:pic>
          <p:sp>
            <p:nvSpPr>
              <p:cNvPr id="40" name="TextBox 39">
                <a:extLst>
                  <a:ext uri="{FF2B5EF4-FFF2-40B4-BE49-F238E27FC236}">
                    <a16:creationId xmlns:a16="http://schemas.microsoft.com/office/drawing/2014/main" id="{52A9F8F8-6809-4963-B5C4-1FD8591CEBC1}"/>
                  </a:ext>
                </a:extLst>
              </p:cNvPr>
              <p:cNvSpPr txBox="1"/>
              <p:nvPr/>
            </p:nvSpPr>
            <p:spPr>
              <a:xfrm>
                <a:off x="1656640" y="6483718"/>
                <a:ext cx="1266825" cy="46166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US" sz="2400"/>
                  <a:t>look</a:t>
                </a:r>
                <a:endParaRPr lang="vi-VN" sz="2400"/>
              </a:p>
            </p:txBody>
          </p:sp>
        </p:grpSp>
        <p:grpSp>
          <p:nvGrpSpPr>
            <p:cNvPr id="52" name="Group 51">
              <a:extLst>
                <a:ext uri="{FF2B5EF4-FFF2-40B4-BE49-F238E27FC236}">
                  <a16:creationId xmlns:a16="http://schemas.microsoft.com/office/drawing/2014/main" id="{1746C15C-DB10-4D5A-9A89-4A1A930EEFD1}"/>
                </a:ext>
              </a:extLst>
            </p:cNvPr>
            <p:cNvGrpSpPr/>
            <p:nvPr/>
          </p:nvGrpSpPr>
          <p:grpSpPr>
            <a:xfrm>
              <a:off x="310866" y="5288667"/>
              <a:ext cx="1278531" cy="1631728"/>
              <a:chOff x="266476" y="5250414"/>
              <a:chExt cx="1278531" cy="1631728"/>
            </a:xfrm>
          </p:grpSpPr>
          <p:pic>
            <p:nvPicPr>
              <p:cNvPr id="41" name="Picture 40">
                <a:extLst>
                  <a:ext uri="{FF2B5EF4-FFF2-40B4-BE49-F238E27FC236}">
                    <a16:creationId xmlns:a16="http://schemas.microsoft.com/office/drawing/2014/main" id="{5D283ED9-B502-4341-A447-A2ABD8F370FB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13"/>
              <a:stretch>
                <a:fillRect/>
              </a:stretch>
            </p:blipFill>
            <p:spPr>
              <a:xfrm>
                <a:off x="266476" y="5250414"/>
                <a:ext cx="1262278" cy="1256029"/>
              </a:xfrm>
              <a:prstGeom prst="rect">
                <a:avLst/>
              </a:prstGeom>
            </p:spPr>
          </p:pic>
          <p:sp>
            <p:nvSpPr>
              <p:cNvPr id="42" name="TextBox 41">
                <a:extLst>
                  <a:ext uri="{FF2B5EF4-FFF2-40B4-BE49-F238E27FC236}">
                    <a16:creationId xmlns:a16="http://schemas.microsoft.com/office/drawing/2014/main" id="{95655956-42FB-4312-989D-F0A0F8891F0F}"/>
                  </a:ext>
                </a:extLst>
              </p:cNvPr>
              <p:cNvSpPr txBox="1"/>
              <p:nvPr/>
            </p:nvSpPr>
            <p:spPr>
              <a:xfrm>
                <a:off x="278182" y="6420477"/>
                <a:ext cx="1266825" cy="46166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US" sz="2400"/>
                  <a:t>sailed</a:t>
                </a:r>
                <a:endParaRPr lang="vi-VN" sz="2400"/>
              </a:p>
            </p:txBody>
          </p:sp>
        </p:grpSp>
        <p:grpSp>
          <p:nvGrpSpPr>
            <p:cNvPr id="47" name="Group 46">
              <a:extLst>
                <a:ext uri="{FF2B5EF4-FFF2-40B4-BE49-F238E27FC236}">
                  <a16:creationId xmlns:a16="http://schemas.microsoft.com/office/drawing/2014/main" id="{DF5BF950-4906-4B4E-BA8F-4DB0FDF24C23}"/>
                </a:ext>
              </a:extLst>
            </p:cNvPr>
            <p:cNvGrpSpPr/>
            <p:nvPr/>
          </p:nvGrpSpPr>
          <p:grpSpPr>
            <a:xfrm>
              <a:off x="3736353" y="5350443"/>
              <a:ext cx="1494893" cy="1548282"/>
              <a:chOff x="3550844" y="5893751"/>
              <a:chExt cx="1494893" cy="1548282"/>
            </a:xfrm>
          </p:grpSpPr>
          <p:pic>
            <p:nvPicPr>
              <p:cNvPr id="43" name="Picture 42">
                <a:extLst>
                  <a:ext uri="{FF2B5EF4-FFF2-40B4-BE49-F238E27FC236}">
                    <a16:creationId xmlns:a16="http://schemas.microsoft.com/office/drawing/2014/main" id="{08454A1A-5950-4BD1-934C-201512F87D2F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14"/>
              <a:stretch>
                <a:fillRect/>
              </a:stretch>
            </p:blipFill>
            <p:spPr>
              <a:xfrm>
                <a:off x="3550844" y="5893751"/>
                <a:ext cx="1494893" cy="1548282"/>
              </a:xfrm>
              <a:prstGeom prst="rect">
                <a:avLst/>
              </a:prstGeom>
            </p:spPr>
          </p:pic>
          <p:sp>
            <p:nvSpPr>
              <p:cNvPr id="44" name="TextBox 43">
                <a:extLst>
                  <a:ext uri="{FF2B5EF4-FFF2-40B4-BE49-F238E27FC236}">
                    <a16:creationId xmlns:a16="http://schemas.microsoft.com/office/drawing/2014/main" id="{95AB19E1-92E9-45A3-BC82-2541BAA7DD66}"/>
                  </a:ext>
                </a:extLst>
              </p:cNvPr>
              <p:cNvSpPr txBox="1"/>
              <p:nvPr/>
            </p:nvSpPr>
            <p:spPr>
              <a:xfrm>
                <a:off x="3606389" y="6108075"/>
                <a:ext cx="912949" cy="46166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US" sz="2400"/>
                  <a:t>drop</a:t>
                </a:r>
                <a:endParaRPr lang="vi-VN" sz="2400"/>
              </a:p>
            </p:txBody>
          </p:sp>
        </p:grpSp>
      </p:grpSp>
      <p:sp>
        <p:nvSpPr>
          <p:cNvPr id="10" name="Explosion: 8 Points 9">
            <a:extLst>
              <a:ext uri="{FF2B5EF4-FFF2-40B4-BE49-F238E27FC236}">
                <a16:creationId xmlns:a16="http://schemas.microsoft.com/office/drawing/2014/main" id="{10A46019-66D6-4F01-B910-8DF5091D81FB}"/>
              </a:ext>
            </a:extLst>
          </p:cNvPr>
          <p:cNvSpPr/>
          <p:nvPr/>
        </p:nvSpPr>
        <p:spPr>
          <a:xfrm>
            <a:off x="10603175" y="-690119"/>
            <a:ext cx="1515559" cy="1213235"/>
          </a:xfrm>
          <a:prstGeom prst="irregularSeal1">
            <a:avLst/>
          </a:prstGeom>
          <a:solidFill>
            <a:srgbClr val="FF0000"/>
          </a:solidFill>
          <a:ln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/>
              <a:t>RIGHT</a:t>
            </a:r>
            <a:endParaRPr lang="vi-VN"/>
          </a:p>
        </p:txBody>
      </p:sp>
      <p:sp>
        <p:nvSpPr>
          <p:cNvPr id="11" name="Smiley Face 10">
            <a:extLst>
              <a:ext uri="{FF2B5EF4-FFF2-40B4-BE49-F238E27FC236}">
                <a16:creationId xmlns:a16="http://schemas.microsoft.com/office/drawing/2014/main" id="{C248C787-3212-4A80-BCB0-014A85F7628D}"/>
              </a:ext>
            </a:extLst>
          </p:cNvPr>
          <p:cNvSpPr/>
          <p:nvPr/>
        </p:nvSpPr>
        <p:spPr>
          <a:xfrm>
            <a:off x="-4105062" y="8349846"/>
            <a:ext cx="990178" cy="990178"/>
          </a:xfrm>
          <a:prstGeom prst="smileyFace">
            <a:avLst>
              <a:gd name="adj" fmla="val -1665"/>
            </a:avLst>
          </a:prstGeom>
          <a:solidFill>
            <a:schemeClr val="bg1">
              <a:lumMod val="85000"/>
            </a:schemeClr>
          </a:solidFill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200">
                <a:solidFill>
                  <a:srgbClr val="FF0000"/>
                </a:solidFill>
              </a:rPr>
              <a:t>WRONG</a:t>
            </a:r>
            <a:endParaRPr lang="vi-VN" sz="1200">
              <a:solidFill>
                <a:srgbClr val="FF0000"/>
              </a:solidFill>
            </a:endParaRPr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989A1CBC-8B2C-45C6-B1F0-1FA30620B262}"/>
              </a:ext>
            </a:extLst>
          </p:cNvPr>
          <p:cNvSpPr/>
          <p:nvPr/>
        </p:nvSpPr>
        <p:spPr>
          <a:xfrm>
            <a:off x="769830" y="9340024"/>
            <a:ext cx="2005411" cy="886011"/>
          </a:xfrm>
          <a:prstGeom prst="rect">
            <a:avLst/>
          </a:prstGeom>
          <a:solidFill>
            <a:srgbClr val="FF0000">
              <a:alpha val="4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vi-VN"/>
          </a:p>
        </p:txBody>
      </p:sp>
      <p:sp>
        <p:nvSpPr>
          <p:cNvPr id="14" name="Smiley Face 13">
            <a:extLst>
              <a:ext uri="{FF2B5EF4-FFF2-40B4-BE49-F238E27FC236}">
                <a16:creationId xmlns:a16="http://schemas.microsoft.com/office/drawing/2014/main" id="{823030D1-30C2-4B6E-9F7B-C0692CC77EEA}"/>
              </a:ext>
            </a:extLst>
          </p:cNvPr>
          <p:cNvSpPr/>
          <p:nvPr/>
        </p:nvSpPr>
        <p:spPr>
          <a:xfrm>
            <a:off x="58137" y="9135047"/>
            <a:ext cx="1011521" cy="1027124"/>
          </a:xfrm>
          <a:prstGeom prst="smileyFace">
            <a:avLst>
              <a:gd name="adj" fmla="val -1665"/>
            </a:avLst>
          </a:prstGeom>
          <a:solidFill>
            <a:schemeClr val="bg1">
              <a:lumMod val="85000"/>
            </a:schemeClr>
          </a:solidFill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200">
                <a:solidFill>
                  <a:srgbClr val="FF0000"/>
                </a:solidFill>
              </a:rPr>
              <a:t>WRONG</a:t>
            </a:r>
            <a:endParaRPr lang="vi-VN" sz="1200">
              <a:solidFill>
                <a:srgbClr val="FF0000"/>
              </a:solidFill>
            </a:endParaRPr>
          </a:p>
        </p:txBody>
      </p:sp>
      <p:cxnSp>
        <p:nvCxnSpPr>
          <p:cNvPr id="24" name="Straight Arrow Connector 23">
            <a:extLst>
              <a:ext uri="{FF2B5EF4-FFF2-40B4-BE49-F238E27FC236}">
                <a16:creationId xmlns:a16="http://schemas.microsoft.com/office/drawing/2014/main" id="{4329AE68-F2C5-4DFB-A8CB-C55BD23AC346}"/>
              </a:ext>
            </a:extLst>
          </p:cNvPr>
          <p:cNvCxnSpPr>
            <a:cxnSpLocks/>
          </p:cNvCxnSpPr>
          <p:nvPr/>
        </p:nvCxnSpPr>
        <p:spPr>
          <a:xfrm flipV="1">
            <a:off x="9664275" y="-193477"/>
            <a:ext cx="921259" cy="433800"/>
          </a:xfrm>
          <a:prstGeom prst="straightConnector1">
            <a:avLst/>
          </a:prstGeom>
          <a:ln w="76200"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6" name="Rectangle 25">
            <a:extLst>
              <a:ext uri="{FF2B5EF4-FFF2-40B4-BE49-F238E27FC236}">
                <a16:creationId xmlns:a16="http://schemas.microsoft.com/office/drawing/2014/main" id="{72A27A71-3B13-48C6-B956-5C9D2243BEED}"/>
              </a:ext>
            </a:extLst>
          </p:cNvPr>
          <p:cNvSpPr/>
          <p:nvPr/>
        </p:nvSpPr>
        <p:spPr>
          <a:xfrm>
            <a:off x="-7388495" y="7735422"/>
            <a:ext cx="1929882" cy="1027124"/>
          </a:xfrm>
          <a:prstGeom prst="rect">
            <a:avLst/>
          </a:prstGeom>
          <a:solidFill>
            <a:srgbClr val="FF0000">
              <a:alpha val="4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vi-VN"/>
          </a:p>
        </p:txBody>
      </p:sp>
      <p:sp>
        <p:nvSpPr>
          <p:cNvPr id="27" name="Smiley Face 26">
            <a:extLst>
              <a:ext uri="{FF2B5EF4-FFF2-40B4-BE49-F238E27FC236}">
                <a16:creationId xmlns:a16="http://schemas.microsoft.com/office/drawing/2014/main" id="{4FEED3D3-D362-455B-A5EC-CDA07D3441A5}"/>
              </a:ext>
            </a:extLst>
          </p:cNvPr>
          <p:cNvSpPr/>
          <p:nvPr/>
        </p:nvSpPr>
        <p:spPr>
          <a:xfrm>
            <a:off x="-6837820" y="6858000"/>
            <a:ext cx="990178" cy="990178"/>
          </a:xfrm>
          <a:prstGeom prst="smileyFace">
            <a:avLst>
              <a:gd name="adj" fmla="val -1665"/>
            </a:avLst>
          </a:prstGeom>
          <a:solidFill>
            <a:schemeClr val="bg1">
              <a:lumMod val="85000"/>
            </a:schemeClr>
          </a:solidFill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200">
                <a:solidFill>
                  <a:srgbClr val="FF0000"/>
                </a:solidFill>
              </a:rPr>
              <a:t>WRONG</a:t>
            </a:r>
            <a:endParaRPr lang="vi-VN" sz="1200">
              <a:solidFill>
                <a:srgbClr val="FF0000"/>
              </a:solidFill>
            </a:endParaRPr>
          </a:p>
        </p:txBody>
      </p:sp>
      <p:sp>
        <p:nvSpPr>
          <p:cNvPr id="28" name="Smiley Face 27">
            <a:extLst>
              <a:ext uri="{FF2B5EF4-FFF2-40B4-BE49-F238E27FC236}">
                <a16:creationId xmlns:a16="http://schemas.microsoft.com/office/drawing/2014/main" id="{7EA1C9EC-E025-4A3A-B703-DE68B4495715}"/>
              </a:ext>
            </a:extLst>
          </p:cNvPr>
          <p:cNvSpPr/>
          <p:nvPr/>
        </p:nvSpPr>
        <p:spPr>
          <a:xfrm>
            <a:off x="-7092160" y="4129775"/>
            <a:ext cx="990178" cy="990178"/>
          </a:xfrm>
          <a:prstGeom prst="smileyFace">
            <a:avLst>
              <a:gd name="adj" fmla="val -1665"/>
            </a:avLst>
          </a:prstGeom>
          <a:solidFill>
            <a:schemeClr val="bg1">
              <a:lumMod val="85000"/>
            </a:schemeClr>
          </a:solidFill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200">
                <a:solidFill>
                  <a:srgbClr val="FF0000"/>
                </a:solidFill>
              </a:rPr>
              <a:t>WRONG</a:t>
            </a:r>
            <a:endParaRPr lang="vi-VN" sz="1200">
              <a:solidFill>
                <a:srgbClr val="FF0000"/>
              </a:solidFill>
            </a:endParaRPr>
          </a:p>
        </p:txBody>
      </p:sp>
      <p:sp>
        <p:nvSpPr>
          <p:cNvPr id="29" name="Rectangle 28">
            <a:extLst>
              <a:ext uri="{FF2B5EF4-FFF2-40B4-BE49-F238E27FC236}">
                <a16:creationId xmlns:a16="http://schemas.microsoft.com/office/drawing/2014/main" id="{3633033E-6177-4E54-9D74-5C628B5C8DA1}"/>
              </a:ext>
            </a:extLst>
          </p:cNvPr>
          <p:cNvSpPr/>
          <p:nvPr/>
        </p:nvSpPr>
        <p:spPr>
          <a:xfrm>
            <a:off x="-8823712" y="4621008"/>
            <a:ext cx="1929882" cy="1027124"/>
          </a:xfrm>
          <a:prstGeom prst="rect">
            <a:avLst/>
          </a:prstGeom>
          <a:solidFill>
            <a:srgbClr val="FF0000">
              <a:alpha val="4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vi-VN"/>
          </a:p>
        </p:txBody>
      </p:sp>
      <p:sp>
        <p:nvSpPr>
          <p:cNvPr id="30" name="Smiley Face 29">
            <a:extLst>
              <a:ext uri="{FF2B5EF4-FFF2-40B4-BE49-F238E27FC236}">
                <a16:creationId xmlns:a16="http://schemas.microsoft.com/office/drawing/2014/main" id="{61A7AD03-1B28-4540-A8F2-27E6C046ADEA}"/>
              </a:ext>
            </a:extLst>
          </p:cNvPr>
          <p:cNvSpPr/>
          <p:nvPr/>
        </p:nvSpPr>
        <p:spPr>
          <a:xfrm>
            <a:off x="-6955959" y="2158093"/>
            <a:ext cx="990178" cy="990178"/>
          </a:xfrm>
          <a:prstGeom prst="smileyFace">
            <a:avLst>
              <a:gd name="adj" fmla="val -1665"/>
            </a:avLst>
          </a:prstGeom>
          <a:solidFill>
            <a:schemeClr val="bg1">
              <a:lumMod val="85000"/>
            </a:schemeClr>
          </a:solidFill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200">
                <a:solidFill>
                  <a:srgbClr val="FF0000"/>
                </a:solidFill>
              </a:rPr>
              <a:t>WRONG</a:t>
            </a:r>
            <a:endParaRPr lang="vi-VN" sz="1200">
              <a:solidFill>
                <a:srgbClr val="FF0000"/>
              </a:solidFill>
            </a:endParaRPr>
          </a:p>
        </p:txBody>
      </p:sp>
      <p:sp>
        <p:nvSpPr>
          <p:cNvPr id="31" name="Rectangle 30">
            <a:extLst>
              <a:ext uri="{FF2B5EF4-FFF2-40B4-BE49-F238E27FC236}">
                <a16:creationId xmlns:a16="http://schemas.microsoft.com/office/drawing/2014/main" id="{E2049B3C-F13D-4DCD-8825-49E8C0F76168}"/>
              </a:ext>
            </a:extLst>
          </p:cNvPr>
          <p:cNvSpPr/>
          <p:nvPr/>
        </p:nvSpPr>
        <p:spPr>
          <a:xfrm>
            <a:off x="-8790440" y="1969812"/>
            <a:ext cx="1929882" cy="1027124"/>
          </a:xfrm>
          <a:prstGeom prst="rect">
            <a:avLst/>
          </a:prstGeom>
          <a:solidFill>
            <a:srgbClr val="FF0000">
              <a:alpha val="4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vi-VN"/>
          </a:p>
        </p:txBody>
      </p:sp>
      <p:sp>
        <p:nvSpPr>
          <p:cNvPr id="32" name="Smiley Face 31">
            <a:extLst>
              <a:ext uri="{FF2B5EF4-FFF2-40B4-BE49-F238E27FC236}">
                <a16:creationId xmlns:a16="http://schemas.microsoft.com/office/drawing/2014/main" id="{30DBD0CF-D767-4B69-B507-8CEE260352FF}"/>
              </a:ext>
            </a:extLst>
          </p:cNvPr>
          <p:cNvSpPr/>
          <p:nvPr/>
        </p:nvSpPr>
        <p:spPr>
          <a:xfrm>
            <a:off x="-5836591" y="609811"/>
            <a:ext cx="990178" cy="990178"/>
          </a:xfrm>
          <a:prstGeom prst="smileyFace">
            <a:avLst>
              <a:gd name="adj" fmla="val -1665"/>
            </a:avLst>
          </a:prstGeom>
          <a:solidFill>
            <a:schemeClr val="bg1">
              <a:lumMod val="85000"/>
            </a:schemeClr>
          </a:solidFill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200">
                <a:solidFill>
                  <a:srgbClr val="FF0000"/>
                </a:solidFill>
              </a:rPr>
              <a:t>WRONG</a:t>
            </a:r>
            <a:endParaRPr lang="vi-VN" sz="1200">
              <a:solidFill>
                <a:srgbClr val="FF0000"/>
              </a:solidFill>
            </a:endParaRPr>
          </a:p>
        </p:txBody>
      </p:sp>
      <p:sp>
        <p:nvSpPr>
          <p:cNvPr id="33" name="Rectangle 32">
            <a:extLst>
              <a:ext uri="{FF2B5EF4-FFF2-40B4-BE49-F238E27FC236}">
                <a16:creationId xmlns:a16="http://schemas.microsoft.com/office/drawing/2014/main" id="{02AC1CD5-ADC3-486D-9B12-1ED98170D1C2}"/>
              </a:ext>
            </a:extLst>
          </p:cNvPr>
          <p:cNvSpPr/>
          <p:nvPr/>
        </p:nvSpPr>
        <p:spPr>
          <a:xfrm>
            <a:off x="-6423554" y="-299951"/>
            <a:ext cx="2305902" cy="1027124"/>
          </a:xfrm>
          <a:prstGeom prst="rect">
            <a:avLst/>
          </a:prstGeom>
          <a:solidFill>
            <a:srgbClr val="FF0000">
              <a:alpha val="4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vi-VN"/>
          </a:p>
        </p:txBody>
      </p:sp>
      <p:pic>
        <p:nvPicPr>
          <p:cNvPr id="55" name="Picture 54">
            <a:extLst>
              <a:ext uri="{FF2B5EF4-FFF2-40B4-BE49-F238E27FC236}">
                <a16:creationId xmlns:a16="http://schemas.microsoft.com/office/drawing/2014/main" id="{40C7E906-B4EE-47F4-BCD2-8486B7532E4B}"/>
              </a:ext>
            </a:extLst>
          </p:cNvPr>
          <p:cNvPicPr>
            <a:picLocks noChangeAspect="1"/>
          </p:cNvPicPr>
          <p:nvPr/>
        </p:nvPicPr>
        <p:blipFill>
          <a:blip r:embed="rId15"/>
          <a:stretch>
            <a:fillRect/>
          </a:stretch>
        </p:blipFill>
        <p:spPr>
          <a:xfrm>
            <a:off x="116835" y="65637"/>
            <a:ext cx="8467232" cy="355446"/>
          </a:xfrm>
          <a:prstGeom prst="rect">
            <a:avLst/>
          </a:prstGeom>
        </p:spPr>
      </p:pic>
      <p:sp>
        <p:nvSpPr>
          <p:cNvPr id="57" name="Rectangle 56">
            <a:extLst>
              <a:ext uri="{FF2B5EF4-FFF2-40B4-BE49-F238E27FC236}">
                <a16:creationId xmlns:a16="http://schemas.microsoft.com/office/drawing/2014/main" id="{F4F671F7-C315-42F0-90D2-55E14F156DA9}"/>
              </a:ext>
            </a:extLst>
          </p:cNvPr>
          <p:cNvSpPr/>
          <p:nvPr/>
        </p:nvSpPr>
        <p:spPr>
          <a:xfrm>
            <a:off x="646004" y="1256060"/>
            <a:ext cx="2636907" cy="422945"/>
          </a:xfrm>
          <a:prstGeom prst="rect">
            <a:avLst/>
          </a:prstGeom>
          <a:solidFill>
            <a:schemeClr val="accent5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>
                <a:solidFill>
                  <a:srgbClr val="FF0000"/>
                </a:solidFill>
              </a:rPr>
              <a:t>?</a:t>
            </a:r>
            <a:endParaRPr lang="vi-VN" sz="2800">
              <a:solidFill>
                <a:srgbClr val="FF0000"/>
              </a:solidFill>
            </a:endParaRPr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8168CAC9-08FA-4593-922A-12BF31EFCB9D}"/>
              </a:ext>
            </a:extLst>
          </p:cNvPr>
          <p:cNvSpPr/>
          <p:nvPr/>
        </p:nvSpPr>
        <p:spPr>
          <a:xfrm>
            <a:off x="-409428" y="3586498"/>
            <a:ext cx="10582128" cy="3652845"/>
          </a:xfrm>
          <a:prstGeom prst="rect">
            <a:avLst/>
          </a:prstGeom>
          <a:solidFill>
            <a:srgbClr val="FF0000">
              <a:alpha val="4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vi-VN"/>
          </a:p>
        </p:txBody>
      </p:sp>
      <p:sp>
        <p:nvSpPr>
          <p:cNvPr id="15" name="Flowchart: Alternate Process 14">
            <a:extLst>
              <a:ext uri="{FF2B5EF4-FFF2-40B4-BE49-F238E27FC236}">
                <a16:creationId xmlns:a16="http://schemas.microsoft.com/office/drawing/2014/main" id="{47586E0D-968E-4FF6-A432-862DA403FDAB}"/>
              </a:ext>
            </a:extLst>
          </p:cNvPr>
          <p:cNvSpPr/>
          <p:nvPr/>
        </p:nvSpPr>
        <p:spPr>
          <a:xfrm>
            <a:off x="5713786" y="3547568"/>
            <a:ext cx="1295993" cy="2529986"/>
          </a:xfrm>
          <a:prstGeom prst="flowChartAlternateProcess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vi-VN"/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35577932-F749-4CA7-9257-6FDA8D38BB19}"/>
              </a:ext>
            </a:extLst>
          </p:cNvPr>
          <p:cNvSpPr/>
          <p:nvPr/>
        </p:nvSpPr>
        <p:spPr>
          <a:xfrm>
            <a:off x="5752394" y="3643216"/>
            <a:ext cx="1295992" cy="2324221"/>
          </a:xfrm>
          <a:prstGeom prst="rect">
            <a:avLst/>
          </a:prstGeom>
          <a:solidFill>
            <a:srgbClr val="FF0000">
              <a:alpha val="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vi-VN"/>
          </a:p>
        </p:txBody>
      </p:sp>
    </p:spTree>
    <p:extLst>
      <p:ext uri="{BB962C8B-B14F-4D97-AF65-F5344CB8AC3E}">
        <p14:creationId xmlns:p14="http://schemas.microsoft.com/office/powerpoint/2010/main" val="13670961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breez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1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3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500"/>
                            </p:stCondLst>
                            <p:childTnLst>
                              <p:par>
                                <p:cTn id="1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8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explod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"/>
                  </p:tgtEl>
                </p:cond>
              </p:nextCondLst>
            </p:seq>
            <p:seq concurrent="1" nextAc="seek">
              <p:cTn id="23" restart="whenNotActive" fill="hold" evtFilter="cancelBubble" nodeType="interactiveSeq">
                <p:stCondLst>
                  <p:cond evt="onClick" delay="0">
                    <p:tgtEl>
                      <p:spTgt spid="1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4" fill="hold">
                      <p:stCondLst>
                        <p:cond delay="0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8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26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4" name="arrow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3"/>
                  </p:tgtEl>
                </p:cond>
              </p:nextCondLst>
            </p:seq>
            <p:seq concurrent="1" nextAc="seek">
              <p:cTn id="29" restart="whenNotActive" fill="hold" evtFilter="cancelBubble" nodeType="interactiveSeq">
                <p:stCondLst>
                  <p:cond evt="onClick" delay="0">
                    <p:tgtEl>
                      <p:spTgt spid="2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0" fill="hold">
                      <p:stCondLst>
                        <p:cond delay="0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6"/>
                  </p:tgtEl>
                </p:cond>
              </p:nextCondLst>
            </p:seq>
            <p:seq concurrent="1" nextAc="seek">
              <p:cTn id="35" restart="whenNotActive" fill="hold" evtFilter="cancelBubble" nodeType="interactiveSeq">
                <p:stCondLst>
                  <p:cond evt="onClick" delay="0">
                    <p:tgtEl>
                      <p:spTgt spid="2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6" fill="hold">
                      <p:stCondLst>
                        <p:cond delay="0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9"/>
                  </p:tgtEl>
                </p:cond>
              </p:nextCondLst>
            </p:seq>
            <p:seq concurrent="1" nextAc="seek">
              <p:cTn id="41" restart="whenNotActive" fill="hold" evtFilter="cancelBubble" nodeType="interactiveSeq">
                <p:stCondLst>
                  <p:cond evt="onClick" delay="0">
                    <p:tgtEl>
                      <p:spTgt spid="3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2" fill="hold">
                      <p:stCondLst>
                        <p:cond delay="0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1"/>
                  </p:tgtEl>
                </p:cond>
              </p:nextCondLst>
            </p:seq>
            <p:seq concurrent="1" nextAc="seek">
              <p:cTn id="47" restart="whenNotActive" fill="hold" evtFilter="cancelBubble" nodeType="interactiveSeq">
                <p:stCondLst>
                  <p:cond evt="onClick" delay="0">
                    <p:tgtEl>
                      <p:spTgt spid="3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8" fill="hold">
                      <p:stCondLst>
                        <p:cond delay="0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3"/>
                  </p:tgtEl>
                </p:cond>
              </p:nextCondLst>
            </p:seq>
          </p:childTnLst>
        </p:cTn>
      </p:par>
    </p:tnLst>
    <p:bldLst>
      <p:bldP spid="10" grpId="0" animBg="1"/>
      <p:bldP spid="11" grpId="0" animBg="1"/>
      <p:bldP spid="27" grpId="0" animBg="1"/>
      <p:bldP spid="28" grpId="0" animBg="1"/>
      <p:bldP spid="30" grpId="0" animBg="1"/>
      <p:bldP spid="32" grpId="0" animBg="1"/>
      <p:bldP spid="15" grpId="0" animBg="1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0D200B27-C84C-4CD9-8EEA-D6A4B8C413C3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16835" y="543224"/>
            <a:ext cx="8847168" cy="2979821"/>
          </a:xfrm>
          <a:prstGeom prst="rect">
            <a:avLst/>
          </a:prstGeom>
        </p:spPr>
      </p:pic>
      <p:grpSp>
        <p:nvGrpSpPr>
          <p:cNvPr id="58" name="Group 57">
            <a:extLst>
              <a:ext uri="{FF2B5EF4-FFF2-40B4-BE49-F238E27FC236}">
                <a16:creationId xmlns:a16="http://schemas.microsoft.com/office/drawing/2014/main" id="{DDC2EC3E-F11A-456D-8254-6B73811DD242}"/>
              </a:ext>
            </a:extLst>
          </p:cNvPr>
          <p:cNvGrpSpPr/>
          <p:nvPr/>
        </p:nvGrpSpPr>
        <p:grpSpPr>
          <a:xfrm>
            <a:off x="310866" y="3763536"/>
            <a:ext cx="8437864" cy="3097865"/>
            <a:chOff x="310866" y="3822530"/>
            <a:chExt cx="8437864" cy="3097865"/>
          </a:xfrm>
        </p:grpSpPr>
        <p:grpSp>
          <p:nvGrpSpPr>
            <p:cNvPr id="53" name="Group 52">
              <a:extLst>
                <a:ext uri="{FF2B5EF4-FFF2-40B4-BE49-F238E27FC236}">
                  <a16:creationId xmlns:a16="http://schemas.microsoft.com/office/drawing/2014/main" id="{C2FD1AF3-D395-4485-A9E8-A4292A3DC1A4}"/>
                </a:ext>
              </a:extLst>
            </p:cNvPr>
            <p:cNvGrpSpPr/>
            <p:nvPr/>
          </p:nvGrpSpPr>
          <p:grpSpPr>
            <a:xfrm>
              <a:off x="310866" y="3898745"/>
              <a:ext cx="1262278" cy="1262278"/>
              <a:chOff x="324416" y="3899419"/>
              <a:chExt cx="1262278" cy="1262278"/>
            </a:xfrm>
          </p:grpSpPr>
          <p:pic>
            <p:nvPicPr>
              <p:cNvPr id="2" name="Picture 1">
                <a:extLst>
                  <a:ext uri="{FF2B5EF4-FFF2-40B4-BE49-F238E27FC236}">
                    <a16:creationId xmlns:a16="http://schemas.microsoft.com/office/drawing/2014/main" id="{292A152C-690E-4EBF-B866-0CBBD12B1E92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6"/>
              <a:stretch>
                <a:fillRect/>
              </a:stretch>
            </p:blipFill>
            <p:spPr>
              <a:xfrm>
                <a:off x="324416" y="3899419"/>
                <a:ext cx="1262278" cy="1262278"/>
              </a:xfrm>
              <a:prstGeom prst="rect">
                <a:avLst/>
              </a:prstGeom>
            </p:spPr>
          </p:pic>
          <p:sp>
            <p:nvSpPr>
              <p:cNvPr id="5" name="TextBox 4">
                <a:extLst>
                  <a:ext uri="{FF2B5EF4-FFF2-40B4-BE49-F238E27FC236}">
                    <a16:creationId xmlns:a16="http://schemas.microsoft.com/office/drawing/2014/main" id="{056E6069-8A56-4641-BEE6-607FCA66FBB9}"/>
                  </a:ext>
                </a:extLst>
              </p:cNvPr>
              <p:cNvSpPr txBox="1"/>
              <p:nvPr/>
            </p:nvSpPr>
            <p:spPr>
              <a:xfrm>
                <a:off x="494330" y="4353026"/>
                <a:ext cx="895350" cy="46166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US" sz="2400"/>
                  <a:t>wall</a:t>
                </a:r>
                <a:endParaRPr lang="vi-VN" sz="2000"/>
              </a:p>
            </p:txBody>
          </p:sp>
        </p:grpSp>
        <p:grpSp>
          <p:nvGrpSpPr>
            <p:cNvPr id="51" name="Group 50">
              <a:extLst>
                <a:ext uri="{FF2B5EF4-FFF2-40B4-BE49-F238E27FC236}">
                  <a16:creationId xmlns:a16="http://schemas.microsoft.com/office/drawing/2014/main" id="{B2A1D5B4-AE0C-4E40-A233-6557A18DF9C1}"/>
                </a:ext>
              </a:extLst>
            </p:cNvPr>
            <p:cNvGrpSpPr/>
            <p:nvPr/>
          </p:nvGrpSpPr>
          <p:grpSpPr>
            <a:xfrm>
              <a:off x="2142741" y="3911907"/>
              <a:ext cx="924048" cy="1966522"/>
              <a:chOff x="1606872" y="3822530"/>
              <a:chExt cx="924048" cy="1966522"/>
            </a:xfrm>
          </p:grpSpPr>
          <p:pic>
            <p:nvPicPr>
              <p:cNvPr id="6" name="Picture 5">
                <a:extLst>
                  <a:ext uri="{FF2B5EF4-FFF2-40B4-BE49-F238E27FC236}">
                    <a16:creationId xmlns:a16="http://schemas.microsoft.com/office/drawing/2014/main" id="{613FB012-3638-405D-BE23-343EA0E6418F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7"/>
              <a:stretch>
                <a:fillRect/>
              </a:stretch>
            </p:blipFill>
            <p:spPr>
              <a:xfrm>
                <a:off x="1606872" y="3822530"/>
                <a:ext cx="895350" cy="1630815"/>
              </a:xfrm>
              <a:prstGeom prst="rect">
                <a:avLst/>
              </a:prstGeom>
            </p:spPr>
          </p:pic>
          <p:sp>
            <p:nvSpPr>
              <p:cNvPr id="34" name="TextBox 33">
                <a:extLst>
                  <a:ext uri="{FF2B5EF4-FFF2-40B4-BE49-F238E27FC236}">
                    <a16:creationId xmlns:a16="http://schemas.microsoft.com/office/drawing/2014/main" id="{1863D246-B1AE-49BB-85F6-98A48BB6A341}"/>
                  </a:ext>
                </a:extLst>
              </p:cNvPr>
              <p:cNvSpPr txBox="1"/>
              <p:nvPr/>
            </p:nvSpPr>
            <p:spPr>
              <a:xfrm>
                <a:off x="1662449" y="5327387"/>
                <a:ext cx="868471" cy="46166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US" sz="2400"/>
                  <a:t>cage</a:t>
                </a:r>
                <a:endParaRPr lang="vi-VN" sz="2400"/>
              </a:p>
            </p:txBody>
          </p:sp>
        </p:grpSp>
        <p:grpSp>
          <p:nvGrpSpPr>
            <p:cNvPr id="48" name="Group 47">
              <a:extLst>
                <a:ext uri="{FF2B5EF4-FFF2-40B4-BE49-F238E27FC236}">
                  <a16:creationId xmlns:a16="http://schemas.microsoft.com/office/drawing/2014/main" id="{B38BCEBB-A2E9-4CC4-B102-EA6B8A66C9EF}"/>
                </a:ext>
              </a:extLst>
            </p:cNvPr>
            <p:cNvGrpSpPr/>
            <p:nvPr/>
          </p:nvGrpSpPr>
          <p:grpSpPr>
            <a:xfrm>
              <a:off x="3643226" y="3872419"/>
              <a:ext cx="1681146" cy="1433215"/>
              <a:chOff x="3550100" y="3866703"/>
              <a:chExt cx="1681146" cy="1433215"/>
            </a:xfrm>
          </p:grpSpPr>
          <p:pic>
            <p:nvPicPr>
              <p:cNvPr id="7" name="Picture 6">
                <a:extLst>
                  <a:ext uri="{FF2B5EF4-FFF2-40B4-BE49-F238E27FC236}">
                    <a16:creationId xmlns:a16="http://schemas.microsoft.com/office/drawing/2014/main" id="{621E7CBE-F2C8-434B-BC7F-F0CC7A66D6FD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8"/>
              <a:stretch>
                <a:fillRect/>
              </a:stretch>
            </p:blipFill>
            <p:spPr>
              <a:xfrm>
                <a:off x="3550100" y="3866703"/>
                <a:ext cx="1635017" cy="1118696"/>
              </a:xfrm>
              <a:prstGeom prst="rect">
                <a:avLst/>
              </a:prstGeom>
            </p:spPr>
          </p:pic>
          <p:sp>
            <p:nvSpPr>
              <p:cNvPr id="35" name="TextBox 34">
                <a:extLst>
                  <a:ext uri="{FF2B5EF4-FFF2-40B4-BE49-F238E27FC236}">
                    <a16:creationId xmlns:a16="http://schemas.microsoft.com/office/drawing/2014/main" id="{C469AB4D-15AB-40BB-BE97-68AF053C4BCF}"/>
                  </a:ext>
                </a:extLst>
              </p:cNvPr>
              <p:cNvSpPr txBox="1"/>
              <p:nvPr/>
            </p:nvSpPr>
            <p:spPr>
              <a:xfrm>
                <a:off x="3612517" y="4838253"/>
                <a:ext cx="1618729" cy="46166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US" sz="2400"/>
                  <a:t>treasure</a:t>
                </a:r>
                <a:endParaRPr lang="vi-VN" sz="2400"/>
              </a:p>
            </p:txBody>
          </p:sp>
        </p:grpSp>
        <p:grpSp>
          <p:nvGrpSpPr>
            <p:cNvPr id="49" name="Group 48">
              <a:extLst>
                <a:ext uri="{FF2B5EF4-FFF2-40B4-BE49-F238E27FC236}">
                  <a16:creationId xmlns:a16="http://schemas.microsoft.com/office/drawing/2014/main" id="{6D2DFE78-6C89-4285-95AD-94DCF2C851FD}"/>
                </a:ext>
              </a:extLst>
            </p:cNvPr>
            <p:cNvGrpSpPr/>
            <p:nvPr/>
          </p:nvGrpSpPr>
          <p:grpSpPr>
            <a:xfrm>
              <a:off x="5781560" y="3834249"/>
              <a:ext cx="1275376" cy="2302299"/>
              <a:chOff x="5540034" y="3778257"/>
              <a:chExt cx="1275376" cy="2302299"/>
            </a:xfrm>
          </p:grpSpPr>
          <p:pic>
            <p:nvPicPr>
              <p:cNvPr id="16" name="Picture 15">
                <a:extLst>
                  <a:ext uri="{FF2B5EF4-FFF2-40B4-BE49-F238E27FC236}">
                    <a16:creationId xmlns:a16="http://schemas.microsoft.com/office/drawing/2014/main" id="{700F621E-4FDE-4857-9626-16EA79EB473D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9"/>
              <a:stretch>
                <a:fillRect/>
              </a:stretch>
            </p:blipFill>
            <p:spPr>
              <a:xfrm>
                <a:off x="5540034" y="3778257"/>
                <a:ext cx="1266825" cy="1885950"/>
              </a:xfrm>
              <a:prstGeom prst="rect">
                <a:avLst/>
              </a:prstGeom>
            </p:spPr>
          </p:pic>
          <p:sp>
            <p:nvSpPr>
              <p:cNvPr id="36" name="TextBox 35">
                <a:extLst>
                  <a:ext uri="{FF2B5EF4-FFF2-40B4-BE49-F238E27FC236}">
                    <a16:creationId xmlns:a16="http://schemas.microsoft.com/office/drawing/2014/main" id="{8EE1AC54-0819-443F-833B-F4764CCA5B80}"/>
                  </a:ext>
                </a:extLst>
              </p:cNvPr>
              <p:cNvSpPr txBox="1"/>
              <p:nvPr/>
            </p:nvSpPr>
            <p:spPr>
              <a:xfrm>
                <a:off x="5548585" y="5618891"/>
                <a:ext cx="1266825" cy="46166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US" sz="2400"/>
                  <a:t>pirate</a:t>
                </a:r>
                <a:endParaRPr lang="vi-VN" sz="2400"/>
              </a:p>
            </p:txBody>
          </p:sp>
        </p:grpSp>
        <p:grpSp>
          <p:nvGrpSpPr>
            <p:cNvPr id="45" name="Group 44">
              <a:extLst>
                <a:ext uri="{FF2B5EF4-FFF2-40B4-BE49-F238E27FC236}">
                  <a16:creationId xmlns:a16="http://schemas.microsoft.com/office/drawing/2014/main" id="{27607269-6E76-49B8-9075-DD70D1360293}"/>
                </a:ext>
              </a:extLst>
            </p:cNvPr>
            <p:cNvGrpSpPr/>
            <p:nvPr/>
          </p:nvGrpSpPr>
          <p:grpSpPr>
            <a:xfrm>
              <a:off x="7161777" y="3822530"/>
              <a:ext cx="1551044" cy="1477389"/>
              <a:chOff x="5959990" y="3765897"/>
              <a:chExt cx="1551044" cy="1477389"/>
            </a:xfrm>
          </p:grpSpPr>
          <p:pic>
            <p:nvPicPr>
              <p:cNvPr id="23" name="Picture 22">
                <a:extLst>
                  <a:ext uri="{FF2B5EF4-FFF2-40B4-BE49-F238E27FC236}">
                    <a16:creationId xmlns:a16="http://schemas.microsoft.com/office/drawing/2014/main" id="{46FE5F1B-244C-4233-AC58-F5466C97A5B6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10"/>
              <a:stretch>
                <a:fillRect/>
              </a:stretch>
            </p:blipFill>
            <p:spPr>
              <a:xfrm>
                <a:off x="6095978" y="3765897"/>
                <a:ext cx="1415056" cy="1360631"/>
              </a:xfrm>
              <a:prstGeom prst="rect">
                <a:avLst/>
              </a:prstGeom>
            </p:spPr>
          </p:pic>
          <p:sp>
            <p:nvSpPr>
              <p:cNvPr id="37" name="TextBox 36">
                <a:extLst>
                  <a:ext uri="{FF2B5EF4-FFF2-40B4-BE49-F238E27FC236}">
                    <a16:creationId xmlns:a16="http://schemas.microsoft.com/office/drawing/2014/main" id="{A662AC84-EFE0-4C64-BF24-7E238F652C05}"/>
                  </a:ext>
                </a:extLst>
              </p:cNvPr>
              <p:cNvSpPr txBox="1"/>
              <p:nvPr/>
            </p:nvSpPr>
            <p:spPr>
              <a:xfrm>
                <a:off x="5959990" y="4781621"/>
                <a:ext cx="1163289" cy="46166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US" sz="2400"/>
                  <a:t>bought</a:t>
                </a:r>
                <a:endParaRPr lang="vi-VN" sz="2000"/>
              </a:p>
            </p:txBody>
          </p:sp>
        </p:grpSp>
        <p:grpSp>
          <p:nvGrpSpPr>
            <p:cNvPr id="46" name="Group 45">
              <a:extLst>
                <a:ext uri="{FF2B5EF4-FFF2-40B4-BE49-F238E27FC236}">
                  <a16:creationId xmlns:a16="http://schemas.microsoft.com/office/drawing/2014/main" id="{03A4A3F8-8D65-4B98-8192-94875416FB0D}"/>
                </a:ext>
              </a:extLst>
            </p:cNvPr>
            <p:cNvGrpSpPr/>
            <p:nvPr/>
          </p:nvGrpSpPr>
          <p:grpSpPr>
            <a:xfrm>
              <a:off x="7261855" y="5399624"/>
              <a:ext cx="1486875" cy="1499101"/>
              <a:chOff x="6640734" y="5391426"/>
              <a:chExt cx="1486875" cy="1499101"/>
            </a:xfrm>
          </p:grpSpPr>
          <p:pic>
            <p:nvPicPr>
              <p:cNvPr id="25" name="Picture 24">
                <a:extLst>
                  <a:ext uri="{FF2B5EF4-FFF2-40B4-BE49-F238E27FC236}">
                    <a16:creationId xmlns:a16="http://schemas.microsoft.com/office/drawing/2014/main" id="{881B8720-48DC-4C05-B940-74CFEE873314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11"/>
              <a:stretch>
                <a:fillRect/>
              </a:stretch>
            </p:blipFill>
            <p:spPr>
              <a:xfrm>
                <a:off x="6640734" y="5391426"/>
                <a:ext cx="1486875" cy="1360631"/>
              </a:xfrm>
              <a:prstGeom prst="rect">
                <a:avLst/>
              </a:prstGeom>
            </p:spPr>
          </p:pic>
          <p:sp>
            <p:nvSpPr>
              <p:cNvPr id="38" name="TextBox 37">
                <a:extLst>
                  <a:ext uri="{FF2B5EF4-FFF2-40B4-BE49-F238E27FC236}">
                    <a16:creationId xmlns:a16="http://schemas.microsoft.com/office/drawing/2014/main" id="{648B05F7-A291-4843-B685-BF718A8244A3}"/>
                  </a:ext>
                </a:extLst>
              </p:cNvPr>
              <p:cNvSpPr txBox="1"/>
              <p:nvPr/>
            </p:nvSpPr>
            <p:spPr>
              <a:xfrm>
                <a:off x="6663993" y="6428862"/>
                <a:ext cx="1004041" cy="46166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US" sz="2400"/>
                  <a:t>beach</a:t>
                </a:r>
                <a:endParaRPr lang="vi-VN" sz="2400"/>
              </a:p>
            </p:txBody>
          </p:sp>
        </p:grpSp>
        <p:grpSp>
          <p:nvGrpSpPr>
            <p:cNvPr id="50" name="Group 49">
              <a:extLst>
                <a:ext uri="{FF2B5EF4-FFF2-40B4-BE49-F238E27FC236}">
                  <a16:creationId xmlns:a16="http://schemas.microsoft.com/office/drawing/2014/main" id="{36D44642-6693-4E0E-8D3A-AA3AD25E4FE9}"/>
                </a:ext>
              </a:extLst>
            </p:cNvPr>
            <p:cNvGrpSpPr/>
            <p:nvPr/>
          </p:nvGrpSpPr>
          <p:grpSpPr>
            <a:xfrm>
              <a:off x="1897920" y="5963058"/>
              <a:ext cx="1384991" cy="873641"/>
              <a:chOff x="1616032" y="6071742"/>
              <a:chExt cx="1384991" cy="873641"/>
            </a:xfrm>
          </p:grpSpPr>
          <p:pic>
            <p:nvPicPr>
              <p:cNvPr id="39" name="Picture 38">
                <a:extLst>
                  <a:ext uri="{FF2B5EF4-FFF2-40B4-BE49-F238E27FC236}">
                    <a16:creationId xmlns:a16="http://schemas.microsoft.com/office/drawing/2014/main" id="{E99BE187-6371-4D38-A354-D8B62105CF6B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12"/>
              <a:stretch>
                <a:fillRect/>
              </a:stretch>
            </p:blipFill>
            <p:spPr>
              <a:xfrm>
                <a:off x="1616032" y="6071742"/>
                <a:ext cx="1384991" cy="502399"/>
              </a:xfrm>
              <a:prstGeom prst="rect">
                <a:avLst/>
              </a:prstGeom>
            </p:spPr>
          </p:pic>
          <p:sp>
            <p:nvSpPr>
              <p:cNvPr id="40" name="TextBox 39">
                <a:extLst>
                  <a:ext uri="{FF2B5EF4-FFF2-40B4-BE49-F238E27FC236}">
                    <a16:creationId xmlns:a16="http://schemas.microsoft.com/office/drawing/2014/main" id="{52A9F8F8-6809-4963-B5C4-1FD8591CEBC1}"/>
                  </a:ext>
                </a:extLst>
              </p:cNvPr>
              <p:cNvSpPr txBox="1"/>
              <p:nvPr/>
            </p:nvSpPr>
            <p:spPr>
              <a:xfrm>
                <a:off x="1656640" y="6483718"/>
                <a:ext cx="1266825" cy="46166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US" sz="2400"/>
                  <a:t>look</a:t>
                </a:r>
                <a:endParaRPr lang="vi-VN" sz="2400"/>
              </a:p>
            </p:txBody>
          </p:sp>
        </p:grpSp>
        <p:grpSp>
          <p:nvGrpSpPr>
            <p:cNvPr id="52" name="Group 51">
              <a:extLst>
                <a:ext uri="{FF2B5EF4-FFF2-40B4-BE49-F238E27FC236}">
                  <a16:creationId xmlns:a16="http://schemas.microsoft.com/office/drawing/2014/main" id="{1746C15C-DB10-4D5A-9A89-4A1A930EEFD1}"/>
                </a:ext>
              </a:extLst>
            </p:cNvPr>
            <p:cNvGrpSpPr/>
            <p:nvPr/>
          </p:nvGrpSpPr>
          <p:grpSpPr>
            <a:xfrm>
              <a:off x="310866" y="5288667"/>
              <a:ext cx="1278531" cy="1631728"/>
              <a:chOff x="266476" y="5250414"/>
              <a:chExt cx="1278531" cy="1631728"/>
            </a:xfrm>
          </p:grpSpPr>
          <p:pic>
            <p:nvPicPr>
              <p:cNvPr id="41" name="Picture 40">
                <a:extLst>
                  <a:ext uri="{FF2B5EF4-FFF2-40B4-BE49-F238E27FC236}">
                    <a16:creationId xmlns:a16="http://schemas.microsoft.com/office/drawing/2014/main" id="{5D283ED9-B502-4341-A447-A2ABD8F370FB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13"/>
              <a:stretch>
                <a:fillRect/>
              </a:stretch>
            </p:blipFill>
            <p:spPr>
              <a:xfrm>
                <a:off x="266476" y="5250414"/>
                <a:ext cx="1262278" cy="1256029"/>
              </a:xfrm>
              <a:prstGeom prst="rect">
                <a:avLst/>
              </a:prstGeom>
            </p:spPr>
          </p:pic>
          <p:sp>
            <p:nvSpPr>
              <p:cNvPr id="42" name="TextBox 41">
                <a:extLst>
                  <a:ext uri="{FF2B5EF4-FFF2-40B4-BE49-F238E27FC236}">
                    <a16:creationId xmlns:a16="http://schemas.microsoft.com/office/drawing/2014/main" id="{95655956-42FB-4312-989D-F0A0F8891F0F}"/>
                  </a:ext>
                </a:extLst>
              </p:cNvPr>
              <p:cNvSpPr txBox="1"/>
              <p:nvPr/>
            </p:nvSpPr>
            <p:spPr>
              <a:xfrm>
                <a:off x="278182" y="6420477"/>
                <a:ext cx="1266825" cy="46166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US" sz="2400"/>
                  <a:t>sailed</a:t>
                </a:r>
                <a:endParaRPr lang="vi-VN" sz="2400"/>
              </a:p>
            </p:txBody>
          </p:sp>
        </p:grpSp>
        <p:grpSp>
          <p:nvGrpSpPr>
            <p:cNvPr id="47" name="Group 46">
              <a:extLst>
                <a:ext uri="{FF2B5EF4-FFF2-40B4-BE49-F238E27FC236}">
                  <a16:creationId xmlns:a16="http://schemas.microsoft.com/office/drawing/2014/main" id="{DF5BF950-4906-4B4E-BA8F-4DB0FDF24C23}"/>
                </a:ext>
              </a:extLst>
            </p:cNvPr>
            <p:cNvGrpSpPr/>
            <p:nvPr/>
          </p:nvGrpSpPr>
          <p:grpSpPr>
            <a:xfrm>
              <a:off x="3736353" y="5350443"/>
              <a:ext cx="1494893" cy="1548282"/>
              <a:chOff x="3550844" y="5893751"/>
              <a:chExt cx="1494893" cy="1548282"/>
            </a:xfrm>
          </p:grpSpPr>
          <p:pic>
            <p:nvPicPr>
              <p:cNvPr id="43" name="Picture 42">
                <a:extLst>
                  <a:ext uri="{FF2B5EF4-FFF2-40B4-BE49-F238E27FC236}">
                    <a16:creationId xmlns:a16="http://schemas.microsoft.com/office/drawing/2014/main" id="{08454A1A-5950-4BD1-934C-201512F87D2F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14"/>
              <a:stretch>
                <a:fillRect/>
              </a:stretch>
            </p:blipFill>
            <p:spPr>
              <a:xfrm>
                <a:off x="3550844" y="5893751"/>
                <a:ext cx="1494893" cy="1548282"/>
              </a:xfrm>
              <a:prstGeom prst="rect">
                <a:avLst/>
              </a:prstGeom>
            </p:spPr>
          </p:pic>
          <p:sp>
            <p:nvSpPr>
              <p:cNvPr id="44" name="TextBox 43">
                <a:extLst>
                  <a:ext uri="{FF2B5EF4-FFF2-40B4-BE49-F238E27FC236}">
                    <a16:creationId xmlns:a16="http://schemas.microsoft.com/office/drawing/2014/main" id="{95AB19E1-92E9-45A3-BC82-2541BAA7DD66}"/>
                  </a:ext>
                </a:extLst>
              </p:cNvPr>
              <p:cNvSpPr txBox="1"/>
              <p:nvPr/>
            </p:nvSpPr>
            <p:spPr>
              <a:xfrm>
                <a:off x="3606389" y="6108075"/>
                <a:ext cx="912949" cy="46166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US" sz="2400"/>
                  <a:t>drop</a:t>
                </a:r>
                <a:endParaRPr lang="vi-VN" sz="2400"/>
              </a:p>
            </p:txBody>
          </p:sp>
        </p:grpSp>
      </p:grpSp>
      <p:sp>
        <p:nvSpPr>
          <p:cNvPr id="10" name="Explosion: 8 Points 9">
            <a:extLst>
              <a:ext uri="{FF2B5EF4-FFF2-40B4-BE49-F238E27FC236}">
                <a16:creationId xmlns:a16="http://schemas.microsoft.com/office/drawing/2014/main" id="{10A46019-66D6-4F01-B910-8DF5091D81FB}"/>
              </a:ext>
            </a:extLst>
          </p:cNvPr>
          <p:cNvSpPr/>
          <p:nvPr/>
        </p:nvSpPr>
        <p:spPr>
          <a:xfrm>
            <a:off x="10603175" y="-690119"/>
            <a:ext cx="1515559" cy="1213235"/>
          </a:xfrm>
          <a:prstGeom prst="irregularSeal1">
            <a:avLst/>
          </a:prstGeom>
          <a:solidFill>
            <a:srgbClr val="FF0000"/>
          </a:solidFill>
          <a:ln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/>
              <a:t>RIGHT</a:t>
            </a:r>
            <a:endParaRPr lang="vi-VN"/>
          </a:p>
        </p:txBody>
      </p:sp>
      <p:sp>
        <p:nvSpPr>
          <p:cNvPr id="11" name="Smiley Face 10">
            <a:extLst>
              <a:ext uri="{FF2B5EF4-FFF2-40B4-BE49-F238E27FC236}">
                <a16:creationId xmlns:a16="http://schemas.microsoft.com/office/drawing/2014/main" id="{C248C787-3212-4A80-BCB0-014A85F7628D}"/>
              </a:ext>
            </a:extLst>
          </p:cNvPr>
          <p:cNvSpPr/>
          <p:nvPr/>
        </p:nvSpPr>
        <p:spPr>
          <a:xfrm>
            <a:off x="-4105062" y="8349846"/>
            <a:ext cx="990178" cy="990178"/>
          </a:xfrm>
          <a:prstGeom prst="smileyFace">
            <a:avLst>
              <a:gd name="adj" fmla="val -1665"/>
            </a:avLst>
          </a:prstGeom>
          <a:solidFill>
            <a:schemeClr val="bg1">
              <a:lumMod val="85000"/>
            </a:schemeClr>
          </a:solidFill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200">
                <a:solidFill>
                  <a:srgbClr val="FF0000"/>
                </a:solidFill>
              </a:rPr>
              <a:t>WRONG</a:t>
            </a:r>
            <a:endParaRPr lang="vi-VN" sz="1200">
              <a:solidFill>
                <a:srgbClr val="FF0000"/>
              </a:solidFill>
            </a:endParaRPr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989A1CBC-8B2C-45C6-B1F0-1FA30620B262}"/>
              </a:ext>
            </a:extLst>
          </p:cNvPr>
          <p:cNvSpPr/>
          <p:nvPr/>
        </p:nvSpPr>
        <p:spPr>
          <a:xfrm>
            <a:off x="769830" y="9340024"/>
            <a:ext cx="2005411" cy="886011"/>
          </a:xfrm>
          <a:prstGeom prst="rect">
            <a:avLst/>
          </a:prstGeom>
          <a:solidFill>
            <a:srgbClr val="FF0000">
              <a:alpha val="4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vi-VN"/>
          </a:p>
        </p:txBody>
      </p:sp>
      <p:sp>
        <p:nvSpPr>
          <p:cNvPr id="14" name="Smiley Face 13">
            <a:extLst>
              <a:ext uri="{FF2B5EF4-FFF2-40B4-BE49-F238E27FC236}">
                <a16:creationId xmlns:a16="http://schemas.microsoft.com/office/drawing/2014/main" id="{823030D1-30C2-4B6E-9F7B-C0692CC77EEA}"/>
              </a:ext>
            </a:extLst>
          </p:cNvPr>
          <p:cNvSpPr/>
          <p:nvPr/>
        </p:nvSpPr>
        <p:spPr>
          <a:xfrm>
            <a:off x="58137" y="9135047"/>
            <a:ext cx="1011521" cy="1027124"/>
          </a:xfrm>
          <a:prstGeom prst="smileyFace">
            <a:avLst>
              <a:gd name="adj" fmla="val -1665"/>
            </a:avLst>
          </a:prstGeom>
          <a:solidFill>
            <a:schemeClr val="bg1">
              <a:lumMod val="85000"/>
            </a:schemeClr>
          </a:solidFill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200">
                <a:solidFill>
                  <a:srgbClr val="FF0000"/>
                </a:solidFill>
              </a:rPr>
              <a:t>WRONG</a:t>
            </a:r>
            <a:endParaRPr lang="vi-VN" sz="1200">
              <a:solidFill>
                <a:srgbClr val="FF0000"/>
              </a:solidFill>
            </a:endParaRPr>
          </a:p>
        </p:txBody>
      </p:sp>
      <p:cxnSp>
        <p:nvCxnSpPr>
          <p:cNvPr id="24" name="Straight Arrow Connector 23">
            <a:extLst>
              <a:ext uri="{FF2B5EF4-FFF2-40B4-BE49-F238E27FC236}">
                <a16:creationId xmlns:a16="http://schemas.microsoft.com/office/drawing/2014/main" id="{4329AE68-F2C5-4DFB-A8CB-C55BD23AC346}"/>
              </a:ext>
            </a:extLst>
          </p:cNvPr>
          <p:cNvCxnSpPr>
            <a:cxnSpLocks/>
          </p:cNvCxnSpPr>
          <p:nvPr/>
        </p:nvCxnSpPr>
        <p:spPr>
          <a:xfrm flipV="1">
            <a:off x="9664275" y="-193477"/>
            <a:ext cx="921259" cy="433800"/>
          </a:xfrm>
          <a:prstGeom prst="straightConnector1">
            <a:avLst/>
          </a:prstGeom>
          <a:ln w="76200"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6" name="Rectangle 25">
            <a:extLst>
              <a:ext uri="{FF2B5EF4-FFF2-40B4-BE49-F238E27FC236}">
                <a16:creationId xmlns:a16="http://schemas.microsoft.com/office/drawing/2014/main" id="{72A27A71-3B13-48C6-B956-5C9D2243BEED}"/>
              </a:ext>
            </a:extLst>
          </p:cNvPr>
          <p:cNvSpPr/>
          <p:nvPr/>
        </p:nvSpPr>
        <p:spPr>
          <a:xfrm>
            <a:off x="-7388495" y="7735422"/>
            <a:ext cx="1929882" cy="1027124"/>
          </a:xfrm>
          <a:prstGeom prst="rect">
            <a:avLst/>
          </a:prstGeom>
          <a:solidFill>
            <a:srgbClr val="FF0000">
              <a:alpha val="4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vi-VN"/>
          </a:p>
        </p:txBody>
      </p:sp>
      <p:sp>
        <p:nvSpPr>
          <p:cNvPr id="27" name="Smiley Face 26">
            <a:extLst>
              <a:ext uri="{FF2B5EF4-FFF2-40B4-BE49-F238E27FC236}">
                <a16:creationId xmlns:a16="http://schemas.microsoft.com/office/drawing/2014/main" id="{4FEED3D3-D362-455B-A5EC-CDA07D3441A5}"/>
              </a:ext>
            </a:extLst>
          </p:cNvPr>
          <p:cNvSpPr/>
          <p:nvPr/>
        </p:nvSpPr>
        <p:spPr>
          <a:xfrm>
            <a:off x="-6837820" y="6858000"/>
            <a:ext cx="990178" cy="990178"/>
          </a:xfrm>
          <a:prstGeom prst="smileyFace">
            <a:avLst>
              <a:gd name="adj" fmla="val -1665"/>
            </a:avLst>
          </a:prstGeom>
          <a:solidFill>
            <a:schemeClr val="bg1">
              <a:lumMod val="85000"/>
            </a:schemeClr>
          </a:solidFill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200">
                <a:solidFill>
                  <a:srgbClr val="FF0000"/>
                </a:solidFill>
              </a:rPr>
              <a:t>WRONG</a:t>
            </a:r>
            <a:endParaRPr lang="vi-VN" sz="1200">
              <a:solidFill>
                <a:srgbClr val="FF0000"/>
              </a:solidFill>
            </a:endParaRPr>
          </a:p>
        </p:txBody>
      </p:sp>
      <p:sp>
        <p:nvSpPr>
          <p:cNvPr id="28" name="Smiley Face 27">
            <a:extLst>
              <a:ext uri="{FF2B5EF4-FFF2-40B4-BE49-F238E27FC236}">
                <a16:creationId xmlns:a16="http://schemas.microsoft.com/office/drawing/2014/main" id="{7EA1C9EC-E025-4A3A-B703-DE68B4495715}"/>
              </a:ext>
            </a:extLst>
          </p:cNvPr>
          <p:cNvSpPr/>
          <p:nvPr/>
        </p:nvSpPr>
        <p:spPr>
          <a:xfrm>
            <a:off x="-7092160" y="4129775"/>
            <a:ext cx="990178" cy="990178"/>
          </a:xfrm>
          <a:prstGeom prst="smileyFace">
            <a:avLst>
              <a:gd name="adj" fmla="val -1665"/>
            </a:avLst>
          </a:prstGeom>
          <a:solidFill>
            <a:schemeClr val="bg1">
              <a:lumMod val="85000"/>
            </a:schemeClr>
          </a:solidFill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200">
                <a:solidFill>
                  <a:srgbClr val="FF0000"/>
                </a:solidFill>
              </a:rPr>
              <a:t>WRONG</a:t>
            </a:r>
            <a:endParaRPr lang="vi-VN" sz="1200">
              <a:solidFill>
                <a:srgbClr val="FF0000"/>
              </a:solidFill>
            </a:endParaRPr>
          </a:p>
        </p:txBody>
      </p:sp>
      <p:sp>
        <p:nvSpPr>
          <p:cNvPr id="29" name="Rectangle 28">
            <a:extLst>
              <a:ext uri="{FF2B5EF4-FFF2-40B4-BE49-F238E27FC236}">
                <a16:creationId xmlns:a16="http://schemas.microsoft.com/office/drawing/2014/main" id="{3633033E-6177-4E54-9D74-5C628B5C8DA1}"/>
              </a:ext>
            </a:extLst>
          </p:cNvPr>
          <p:cNvSpPr/>
          <p:nvPr/>
        </p:nvSpPr>
        <p:spPr>
          <a:xfrm>
            <a:off x="-8823712" y="4621008"/>
            <a:ext cx="1929882" cy="1027124"/>
          </a:xfrm>
          <a:prstGeom prst="rect">
            <a:avLst/>
          </a:prstGeom>
          <a:solidFill>
            <a:srgbClr val="FF0000">
              <a:alpha val="4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vi-VN"/>
          </a:p>
        </p:txBody>
      </p:sp>
      <p:sp>
        <p:nvSpPr>
          <p:cNvPr id="30" name="Smiley Face 29">
            <a:extLst>
              <a:ext uri="{FF2B5EF4-FFF2-40B4-BE49-F238E27FC236}">
                <a16:creationId xmlns:a16="http://schemas.microsoft.com/office/drawing/2014/main" id="{61A7AD03-1B28-4540-A8F2-27E6C046ADEA}"/>
              </a:ext>
            </a:extLst>
          </p:cNvPr>
          <p:cNvSpPr/>
          <p:nvPr/>
        </p:nvSpPr>
        <p:spPr>
          <a:xfrm>
            <a:off x="-6955959" y="2158093"/>
            <a:ext cx="990178" cy="990178"/>
          </a:xfrm>
          <a:prstGeom prst="smileyFace">
            <a:avLst>
              <a:gd name="adj" fmla="val -1665"/>
            </a:avLst>
          </a:prstGeom>
          <a:solidFill>
            <a:schemeClr val="bg1">
              <a:lumMod val="85000"/>
            </a:schemeClr>
          </a:solidFill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200">
                <a:solidFill>
                  <a:srgbClr val="FF0000"/>
                </a:solidFill>
              </a:rPr>
              <a:t>WRONG</a:t>
            </a:r>
            <a:endParaRPr lang="vi-VN" sz="1200">
              <a:solidFill>
                <a:srgbClr val="FF0000"/>
              </a:solidFill>
            </a:endParaRPr>
          </a:p>
        </p:txBody>
      </p:sp>
      <p:sp>
        <p:nvSpPr>
          <p:cNvPr id="31" name="Rectangle 30">
            <a:extLst>
              <a:ext uri="{FF2B5EF4-FFF2-40B4-BE49-F238E27FC236}">
                <a16:creationId xmlns:a16="http://schemas.microsoft.com/office/drawing/2014/main" id="{E2049B3C-F13D-4DCD-8825-49E8C0F76168}"/>
              </a:ext>
            </a:extLst>
          </p:cNvPr>
          <p:cNvSpPr/>
          <p:nvPr/>
        </p:nvSpPr>
        <p:spPr>
          <a:xfrm>
            <a:off x="-8790440" y="1969812"/>
            <a:ext cx="1929882" cy="1027124"/>
          </a:xfrm>
          <a:prstGeom prst="rect">
            <a:avLst/>
          </a:prstGeom>
          <a:solidFill>
            <a:srgbClr val="FF0000">
              <a:alpha val="4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vi-VN"/>
          </a:p>
        </p:txBody>
      </p:sp>
      <p:sp>
        <p:nvSpPr>
          <p:cNvPr id="32" name="Smiley Face 31">
            <a:extLst>
              <a:ext uri="{FF2B5EF4-FFF2-40B4-BE49-F238E27FC236}">
                <a16:creationId xmlns:a16="http://schemas.microsoft.com/office/drawing/2014/main" id="{30DBD0CF-D767-4B69-B507-8CEE260352FF}"/>
              </a:ext>
            </a:extLst>
          </p:cNvPr>
          <p:cNvSpPr/>
          <p:nvPr/>
        </p:nvSpPr>
        <p:spPr>
          <a:xfrm>
            <a:off x="-5836591" y="609811"/>
            <a:ext cx="990178" cy="990178"/>
          </a:xfrm>
          <a:prstGeom prst="smileyFace">
            <a:avLst>
              <a:gd name="adj" fmla="val -1665"/>
            </a:avLst>
          </a:prstGeom>
          <a:solidFill>
            <a:schemeClr val="bg1">
              <a:lumMod val="85000"/>
            </a:schemeClr>
          </a:solidFill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200">
                <a:solidFill>
                  <a:srgbClr val="FF0000"/>
                </a:solidFill>
              </a:rPr>
              <a:t>WRONG</a:t>
            </a:r>
            <a:endParaRPr lang="vi-VN" sz="1200">
              <a:solidFill>
                <a:srgbClr val="FF0000"/>
              </a:solidFill>
            </a:endParaRPr>
          </a:p>
        </p:txBody>
      </p:sp>
      <p:sp>
        <p:nvSpPr>
          <p:cNvPr id="33" name="Rectangle 32">
            <a:extLst>
              <a:ext uri="{FF2B5EF4-FFF2-40B4-BE49-F238E27FC236}">
                <a16:creationId xmlns:a16="http://schemas.microsoft.com/office/drawing/2014/main" id="{02AC1CD5-ADC3-486D-9B12-1ED98170D1C2}"/>
              </a:ext>
            </a:extLst>
          </p:cNvPr>
          <p:cNvSpPr/>
          <p:nvPr/>
        </p:nvSpPr>
        <p:spPr>
          <a:xfrm>
            <a:off x="-6423554" y="-299951"/>
            <a:ext cx="2305902" cy="1027124"/>
          </a:xfrm>
          <a:prstGeom prst="rect">
            <a:avLst/>
          </a:prstGeom>
          <a:solidFill>
            <a:srgbClr val="FF0000">
              <a:alpha val="4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vi-VN"/>
          </a:p>
        </p:txBody>
      </p:sp>
      <p:pic>
        <p:nvPicPr>
          <p:cNvPr id="55" name="Picture 54">
            <a:extLst>
              <a:ext uri="{FF2B5EF4-FFF2-40B4-BE49-F238E27FC236}">
                <a16:creationId xmlns:a16="http://schemas.microsoft.com/office/drawing/2014/main" id="{40C7E906-B4EE-47F4-BCD2-8486B7532E4B}"/>
              </a:ext>
            </a:extLst>
          </p:cNvPr>
          <p:cNvPicPr>
            <a:picLocks noChangeAspect="1"/>
          </p:cNvPicPr>
          <p:nvPr/>
        </p:nvPicPr>
        <p:blipFill>
          <a:blip r:embed="rId15"/>
          <a:stretch>
            <a:fillRect/>
          </a:stretch>
        </p:blipFill>
        <p:spPr>
          <a:xfrm>
            <a:off x="116835" y="65637"/>
            <a:ext cx="8467232" cy="355446"/>
          </a:xfrm>
          <a:prstGeom prst="rect">
            <a:avLst/>
          </a:prstGeom>
        </p:spPr>
      </p:pic>
      <p:sp>
        <p:nvSpPr>
          <p:cNvPr id="57" name="Rectangle 56">
            <a:extLst>
              <a:ext uri="{FF2B5EF4-FFF2-40B4-BE49-F238E27FC236}">
                <a16:creationId xmlns:a16="http://schemas.microsoft.com/office/drawing/2014/main" id="{F4F671F7-C315-42F0-90D2-55E14F156DA9}"/>
              </a:ext>
            </a:extLst>
          </p:cNvPr>
          <p:cNvSpPr/>
          <p:nvPr/>
        </p:nvSpPr>
        <p:spPr>
          <a:xfrm>
            <a:off x="2387189" y="1315278"/>
            <a:ext cx="2636907" cy="422945"/>
          </a:xfrm>
          <a:prstGeom prst="rect">
            <a:avLst/>
          </a:prstGeom>
          <a:solidFill>
            <a:schemeClr val="accent5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>
                <a:solidFill>
                  <a:srgbClr val="FF0000"/>
                </a:solidFill>
              </a:rPr>
              <a:t>?</a:t>
            </a:r>
            <a:endParaRPr lang="vi-VN" sz="2800">
              <a:solidFill>
                <a:srgbClr val="FF0000"/>
              </a:solidFill>
            </a:endParaRPr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8168CAC9-08FA-4593-922A-12BF31EFCB9D}"/>
              </a:ext>
            </a:extLst>
          </p:cNvPr>
          <p:cNvSpPr/>
          <p:nvPr/>
        </p:nvSpPr>
        <p:spPr>
          <a:xfrm>
            <a:off x="-675759" y="3512846"/>
            <a:ext cx="10340034" cy="4276338"/>
          </a:xfrm>
          <a:prstGeom prst="rect">
            <a:avLst/>
          </a:prstGeom>
          <a:solidFill>
            <a:srgbClr val="FF0000">
              <a:alpha val="4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vi-VN"/>
          </a:p>
        </p:txBody>
      </p:sp>
      <p:sp>
        <p:nvSpPr>
          <p:cNvPr id="15" name="Flowchart: Alternate Process 14">
            <a:extLst>
              <a:ext uri="{FF2B5EF4-FFF2-40B4-BE49-F238E27FC236}">
                <a16:creationId xmlns:a16="http://schemas.microsoft.com/office/drawing/2014/main" id="{47586E0D-968E-4FF6-A432-862DA403FDAB}"/>
              </a:ext>
            </a:extLst>
          </p:cNvPr>
          <p:cNvSpPr/>
          <p:nvPr/>
        </p:nvSpPr>
        <p:spPr>
          <a:xfrm>
            <a:off x="322572" y="5223908"/>
            <a:ext cx="1295993" cy="1548282"/>
          </a:xfrm>
          <a:prstGeom prst="flowChartAlternateProcess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vi-VN"/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35577932-F749-4CA7-9257-6FDA8D38BB19}"/>
              </a:ext>
            </a:extLst>
          </p:cNvPr>
          <p:cNvSpPr/>
          <p:nvPr/>
        </p:nvSpPr>
        <p:spPr>
          <a:xfrm>
            <a:off x="322572" y="5208630"/>
            <a:ext cx="1295992" cy="1630815"/>
          </a:xfrm>
          <a:prstGeom prst="rect">
            <a:avLst/>
          </a:prstGeom>
          <a:solidFill>
            <a:srgbClr val="FF0000">
              <a:alpha val="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vi-VN"/>
          </a:p>
        </p:txBody>
      </p:sp>
    </p:spTree>
    <p:extLst>
      <p:ext uri="{BB962C8B-B14F-4D97-AF65-F5344CB8AC3E}">
        <p14:creationId xmlns:p14="http://schemas.microsoft.com/office/powerpoint/2010/main" val="167933425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breez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1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3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500"/>
                            </p:stCondLst>
                            <p:childTnLst>
                              <p:par>
                                <p:cTn id="1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8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explod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"/>
                  </p:tgtEl>
                </p:cond>
              </p:nextCondLst>
            </p:seq>
            <p:seq concurrent="1" nextAc="seek">
              <p:cTn id="23" restart="whenNotActive" fill="hold" evtFilter="cancelBubble" nodeType="interactiveSeq">
                <p:stCondLst>
                  <p:cond evt="onClick" delay="0">
                    <p:tgtEl>
                      <p:spTgt spid="1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4" fill="hold">
                      <p:stCondLst>
                        <p:cond delay="0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8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26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4" name="arrow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3"/>
                  </p:tgtEl>
                </p:cond>
              </p:nextCondLst>
            </p:seq>
            <p:seq concurrent="1" nextAc="seek">
              <p:cTn id="29" restart="whenNotActive" fill="hold" evtFilter="cancelBubble" nodeType="interactiveSeq">
                <p:stCondLst>
                  <p:cond evt="onClick" delay="0">
                    <p:tgtEl>
                      <p:spTgt spid="2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0" fill="hold">
                      <p:stCondLst>
                        <p:cond delay="0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6"/>
                  </p:tgtEl>
                </p:cond>
              </p:nextCondLst>
            </p:seq>
            <p:seq concurrent="1" nextAc="seek">
              <p:cTn id="35" restart="whenNotActive" fill="hold" evtFilter="cancelBubble" nodeType="interactiveSeq">
                <p:stCondLst>
                  <p:cond evt="onClick" delay="0">
                    <p:tgtEl>
                      <p:spTgt spid="2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6" fill="hold">
                      <p:stCondLst>
                        <p:cond delay="0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9"/>
                  </p:tgtEl>
                </p:cond>
              </p:nextCondLst>
            </p:seq>
            <p:seq concurrent="1" nextAc="seek">
              <p:cTn id="41" restart="whenNotActive" fill="hold" evtFilter="cancelBubble" nodeType="interactiveSeq">
                <p:stCondLst>
                  <p:cond evt="onClick" delay="0">
                    <p:tgtEl>
                      <p:spTgt spid="3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2" fill="hold">
                      <p:stCondLst>
                        <p:cond delay="0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1"/>
                  </p:tgtEl>
                </p:cond>
              </p:nextCondLst>
            </p:seq>
            <p:seq concurrent="1" nextAc="seek">
              <p:cTn id="47" restart="whenNotActive" fill="hold" evtFilter="cancelBubble" nodeType="interactiveSeq">
                <p:stCondLst>
                  <p:cond evt="onClick" delay="0">
                    <p:tgtEl>
                      <p:spTgt spid="3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8" fill="hold">
                      <p:stCondLst>
                        <p:cond delay="0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3"/>
                  </p:tgtEl>
                </p:cond>
              </p:nextCondLst>
            </p:seq>
          </p:childTnLst>
        </p:cTn>
      </p:par>
    </p:tnLst>
    <p:bldLst>
      <p:bldP spid="10" grpId="0" animBg="1"/>
      <p:bldP spid="11" grpId="0" animBg="1"/>
      <p:bldP spid="27" grpId="0" animBg="1"/>
      <p:bldP spid="28" grpId="0" animBg="1"/>
      <p:bldP spid="30" grpId="0" animBg="1"/>
      <p:bldP spid="32" grpId="0" animBg="1"/>
      <p:bldP spid="15" grpId="0" animBg="1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CC038E98-05F6-44D0-A7DB-657926212CA6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48609" y="670617"/>
            <a:ext cx="8846781" cy="2966665"/>
          </a:xfrm>
          <a:prstGeom prst="rect">
            <a:avLst/>
          </a:prstGeom>
        </p:spPr>
      </p:pic>
      <p:grpSp>
        <p:nvGrpSpPr>
          <p:cNvPr id="58" name="Group 57">
            <a:extLst>
              <a:ext uri="{FF2B5EF4-FFF2-40B4-BE49-F238E27FC236}">
                <a16:creationId xmlns:a16="http://schemas.microsoft.com/office/drawing/2014/main" id="{DDC2EC3E-F11A-456D-8254-6B73811DD242}"/>
              </a:ext>
            </a:extLst>
          </p:cNvPr>
          <p:cNvGrpSpPr/>
          <p:nvPr/>
        </p:nvGrpSpPr>
        <p:grpSpPr>
          <a:xfrm>
            <a:off x="310866" y="3763536"/>
            <a:ext cx="8437864" cy="3097865"/>
            <a:chOff x="310866" y="3822530"/>
            <a:chExt cx="8437864" cy="3097865"/>
          </a:xfrm>
        </p:grpSpPr>
        <p:grpSp>
          <p:nvGrpSpPr>
            <p:cNvPr id="53" name="Group 52">
              <a:extLst>
                <a:ext uri="{FF2B5EF4-FFF2-40B4-BE49-F238E27FC236}">
                  <a16:creationId xmlns:a16="http://schemas.microsoft.com/office/drawing/2014/main" id="{C2FD1AF3-D395-4485-A9E8-A4292A3DC1A4}"/>
                </a:ext>
              </a:extLst>
            </p:cNvPr>
            <p:cNvGrpSpPr/>
            <p:nvPr/>
          </p:nvGrpSpPr>
          <p:grpSpPr>
            <a:xfrm>
              <a:off x="310866" y="3898745"/>
              <a:ext cx="1262278" cy="1262278"/>
              <a:chOff x="324416" y="3899419"/>
              <a:chExt cx="1262278" cy="1262278"/>
            </a:xfrm>
          </p:grpSpPr>
          <p:pic>
            <p:nvPicPr>
              <p:cNvPr id="2" name="Picture 1">
                <a:extLst>
                  <a:ext uri="{FF2B5EF4-FFF2-40B4-BE49-F238E27FC236}">
                    <a16:creationId xmlns:a16="http://schemas.microsoft.com/office/drawing/2014/main" id="{292A152C-690E-4EBF-B866-0CBBD12B1E92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6"/>
              <a:stretch>
                <a:fillRect/>
              </a:stretch>
            </p:blipFill>
            <p:spPr>
              <a:xfrm>
                <a:off x="324416" y="3899419"/>
                <a:ext cx="1262278" cy="1262278"/>
              </a:xfrm>
              <a:prstGeom prst="rect">
                <a:avLst/>
              </a:prstGeom>
            </p:spPr>
          </p:pic>
          <p:sp>
            <p:nvSpPr>
              <p:cNvPr id="5" name="TextBox 4">
                <a:extLst>
                  <a:ext uri="{FF2B5EF4-FFF2-40B4-BE49-F238E27FC236}">
                    <a16:creationId xmlns:a16="http://schemas.microsoft.com/office/drawing/2014/main" id="{056E6069-8A56-4641-BEE6-607FCA66FBB9}"/>
                  </a:ext>
                </a:extLst>
              </p:cNvPr>
              <p:cNvSpPr txBox="1"/>
              <p:nvPr/>
            </p:nvSpPr>
            <p:spPr>
              <a:xfrm>
                <a:off x="494330" y="4353026"/>
                <a:ext cx="895350" cy="46166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US" sz="2400"/>
                  <a:t>wall</a:t>
                </a:r>
                <a:endParaRPr lang="vi-VN" sz="2000"/>
              </a:p>
            </p:txBody>
          </p:sp>
        </p:grpSp>
        <p:grpSp>
          <p:nvGrpSpPr>
            <p:cNvPr id="51" name="Group 50">
              <a:extLst>
                <a:ext uri="{FF2B5EF4-FFF2-40B4-BE49-F238E27FC236}">
                  <a16:creationId xmlns:a16="http://schemas.microsoft.com/office/drawing/2014/main" id="{B2A1D5B4-AE0C-4E40-A233-6557A18DF9C1}"/>
                </a:ext>
              </a:extLst>
            </p:cNvPr>
            <p:cNvGrpSpPr/>
            <p:nvPr/>
          </p:nvGrpSpPr>
          <p:grpSpPr>
            <a:xfrm>
              <a:off x="2142741" y="3911907"/>
              <a:ext cx="924048" cy="1966522"/>
              <a:chOff x="1606872" y="3822530"/>
              <a:chExt cx="924048" cy="1966522"/>
            </a:xfrm>
          </p:grpSpPr>
          <p:pic>
            <p:nvPicPr>
              <p:cNvPr id="6" name="Picture 5">
                <a:extLst>
                  <a:ext uri="{FF2B5EF4-FFF2-40B4-BE49-F238E27FC236}">
                    <a16:creationId xmlns:a16="http://schemas.microsoft.com/office/drawing/2014/main" id="{613FB012-3638-405D-BE23-343EA0E6418F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7"/>
              <a:stretch>
                <a:fillRect/>
              </a:stretch>
            </p:blipFill>
            <p:spPr>
              <a:xfrm>
                <a:off x="1606872" y="3822530"/>
                <a:ext cx="895350" cy="1630815"/>
              </a:xfrm>
              <a:prstGeom prst="rect">
                <a:avLst/>
              </a:prstGeom>
            </p:spPr>
          </p:pic>
          <p:sp>
            <p:nvSpPr>
              <p:cNvPr id="34" name="TextBox 33">
                <a:extLst>
                  <a:ext uri="{FF2B5EF4-FFF2-40B4-BE49-F238E27FC236}">
                    <a16:creationId xmlns:a16="http://schemas.microsoft.com/office/drawing/2014/main" id="{1863D246-B1AE-49BB-85F6-98A48BB6A341}"/>
                  </a:ext>
                </a:extLst>
              </p:cNvPr>
              <p:cNvSpPr txBox="1"/>
              <p:nvPr/>
            </p:nvSpPr>
            <p:spPr>
              <a:xfrm>
                <a:off x="1662449" y="5327387"/>
                <a:ext cx="868471" cy="46166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US" sz="2400"/>
                  <a:t>cage</a:t>
                </a:r>
                <a:endParaRPr lang="vi-VN" sz="2400"/>
              </a:p>
            </p:txBody>
          </p:sp>
        </p:grpSp>
        <p:grpSp>
          <p:nvGrpSpPr>
            <p:cNvPr id="48" name="Group 47">
              <a:extLst>
                <a:ext uri="{FF2B5EF4-FFF2-40B4-BE49-F238E27FC236}">
                  <a16:creationId xmlns:a16="http://schemas.microsoft.com/office/drawing/2014/main" id="{B38BCEBB-A2E9-4CC4-B102-EA6B8A66C9EF}"/>
                </a:ext>
              </a:extLst>
            </p:cNvPr>
            <p:cNvGrpSpPr/>
            <p:nvPr/>
          </p:nvGrpSpPr>
          <p:grpSpPr>
            <a:xfrm>
              <a:off x="3643226" y="3872419"/>
              <a:ext cx="1681146" cy="1433215"/>
              <a:chOff x="3550100" y="3866703"/>
              <a:chExt cx="1681146" cy="1433215"/>
            </a:xfrm>
          </p:grpSpPr>
          <p:pic>
            <p:nvPicPr>
              <p:cNvPr id="7" name="Picture 6">
                <a:extLst>
                  <a:ext uri="{FF2B5EF4-FFF2-40B4-BE49-F238E27FC236}">
                    <a16:creationId xmlns:a16="http://schemas.microsoft.com/office/drawing/2014/main" id="{621E7CBE-F2C8-434B-BC7F-F0CC7A66D6FD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8"/>
              <a:stretch>
                <a:fillRect/>
              </a:stretch>
            </p:blipFill>
            <p:spPr>
              <a:xfrm>
                <a:off x="3550100" y="3866703"/>
                <a:ext cx="1635017" cy="1118696"/>
              </a:xfrm>
              <a:prstGeom prst="rect">
                <a:avLst/>
              </a:prstGeom>
            </p:spPr>
          </p:pic>
          <p:sp>
            <p:nvSpPr>
              <p:cNvPr id="35" name="TextBox 34">
                <a:extLst>
                  <a:ext uri="{FF2B5EF4-FFF2-40B4-BE49-F238E27FC236}">
                    <a16:creationId xmlns:a16="http://schemas.microsoft.com/office/drawing/2014/main" id="{C469AB4D-15AB-40BB-BE97-68AF053C4BCF}"/>
                  </a:ext>
                </a:extLst>
              </p:cNvPr>
              <p:cNvSpPr txBox="1"/>
              <p:nvPr/>
            </p:nvSpPr>
            <p:spPr>
              <a:xfrm>
                <a:off x="3612517" y="4838253"/>
                <a:ext cx="1618729" cy="46166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US" sz="2400"/>
                  <a:t>treasure</a:t>
                </a:r>
                <a:endParaRPr lang="vi-VN" sz="2400"/>
              </a:p>
            </p:txBody>
          </p:sp>
        </p:grpSp>
        <p:grpSp>
          <p:nvGrpSpPr>
            <p:cNvPr id="49" name="Group 48">
              <a:extLst>
                <a:ext uri="{FF2B5EF4-FFF2-40B4-BE49-F238E27FC236}">
                  <a16:creationId xmlns:a16="http://schemas.microsoft.com/office/drawing/2014/main" id="{6D2DFE78-6C89-4285-95AD-94DCF2C851FD}"/>
                </a:ext>
              </a:extLst>
            </p:cNvPr>
            <p:cNvGrpSpPr/>
            <p:nvPr/>
          </p:nvGrpSpPr>
          <p:grpSpPr>
            <a:xfrm>
              <a:off x="5781560" y="3834249"/>
              <a:ext cx="1275376" cy="2302299"/>
              <a:chOff x="5540034" y="3778257"/>
              <a:chExt cx="1275376" cy="2302299"/>
            </a:xfrm>
          </p:grpSpPr>
          <p:pic>
            <p:nvPicPr>
              <p:cNvPr id="16" name="Picture 15">
                <a:extLst>
                  <a:ext uri="{FF2B5EF4-FFF2-40B4-BE49-F238E27FC236}">
                    <a16:creationId xmlns:a16="http://schemas.microsoft.com/office/drawing/2014/main" id="{700F621E-4FDE-4857-9626-16EA79EB473D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9"/>
              <a:stretch>
                <a:fillRect/>
              </a:stretch>
            </p:blipFill>
            <p:spPr>
              <a:xfrm>
                <a:off x="5540034" y="3778257"/>
                <a:ext cx="1266825" cy="1885950"/>
              </a:xfrm>
              <a:prstGeom prst="rect">
                <a:avLst/>
              </a:prstGeom>
            </p:spPr>
          </p:pic>
          <p:sp>
            <p:nvSpPr>
              <p:cNvPr id="36" name="TextBox 35">
                <a:extLst>
                  <a:ext uri="{FF2B5EF4-FFF2-40B4-BE49-F238E27FC236}">
                    <a16:creationId xmlns:a16="http://schemas.microsoft.com/office/drawing/2014/main" id="{8EE1AC54-0819-443F-833B-F4764CCA5B80}"/>
                  </a:ext>
                </a:extLst>
              </p:cNvPr>
              <p:cNvSpPr txBox="1"/>
              <p:nvPr/>
            </p:nvSpPr>
            <p:spPr>
              <a:xfrm>
                <a:off x="5548585" y="5618891"/>
                <a:ext cx="1266825" cy="46166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US" sz="2400"/>
                  <a:t>pirate</a:t>
                </a:r>
                <a:endParaRPr lang="vi-VN" sz="2400"/>
              </a:p>
            </p:txBody>
          </p:sp>
        </p:grpSp>
        <p:grpSp>
          <p:nvGrpSpPr>
            <p:cNvPr id="45" name="Group 44">
              <a:extLst>
                <a:ext uri="{FF2B5EF4-FFF2-40B4-BE49-F238E27FC236}">
                  <a16:creationId xmlns:a16="http://schemas.microsoft.com/office/drawing/2014/main" id="{27607269-6E76-49B8-9075-DD70D1360293}"/>
                </a:ext>
              </a:extLst>
            </p:cNvPr>
            <p:cNvGrpSpPr/>
            <p:nvPr/>
          </p:nvGrpSpPr>
          <p:grpSpPr>
            <a:xfrm>
              <a:off x="7161777" y="3822530"/>
              <a:ext cx="1551044" cy="1477389"/>
              <a:chOff x="5959990" y="3765897"/>
              <a:chExt cx="1551044" cy="1477389"/>
            </a:xfrm>
          </p:grpSpPr>
          <p:pic>
            <p:nvPicPr>
              <p:cNvPr id="23" name="Picture 22">
                <a:extLst>
                  <a:ext uri="{FF2B5EF4-FFF2-40B4-BE49-F238E27FC236}">
                    <a16:creationId xmlns:a16="http://schemas.microsoft.com/office/drawing/2014/main" id="{46FE5F1B-244C-4233-AC58-F5466C97A5B6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10"/>
              <a:stretch>
                <a:fillRect/>
              </a:stretch>
            </p:blipFill>
            <p:spPr>
              <a:xfrm>
                <a:off x="6095978" y="3765897"/>
                <a:ext cx="1415056" cy="1360631"/>
              </a:xfrm>
              <a:prstGeom prst="rect">
                <a:avLst/>
              </a:prstGeom>
            </p:spPr>
          </p:pic>
          <p:sp>
            <p:nvSpPr>
              <p:cNvPr id="37" name="TextBox 36">
                <a:extLst>
                  <a:ext uri="{FF2B5EF4-FFF2-40B4-BE49-F238E27FC236}">
                    <a16:creationId xmlns:a16="http://schemas.microsoft.com/office/drawing/2014/main" id="{A662AC84-EFE0-4C64-BF24-7E238F652C05}"/>
                  </a:ext>
                </a:extLst>
              </p:cNvPr>
              <p:cNvSpPr txBox="1"/>
              <p:nvPr/>
            </p:nvSpPr>
            <p:spPr>
              <a:xfrm>
                <a:off x="5959990" y="4781621"/>
                <a:ext cx="1163289" cy="46166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US" sz="2400"/>
                  <a:t>bought</a:t>
                </a:r>
                <a:endParaRPr lang="vi-VN" sz="2000"/>
              </a:p>
            </p:txBody>
          </p:sp>
        </p:grpSp>
        <p:grpSp>
          <p:nvGrpSpPr>
            <p:cNvPr id="46" name="Group 45">
              <a:extLst>
                <a:ext uri="{FF2B5EF4-FFF2-40B4-BE49-F238E27FC236}">
                  <a16:creationId xmlns:a16="http://schemas.microsoft.com/office/drawing/2014/main" id="{03A4A3F8-8D65-4B98-8192-94875416FB0D}"/>
                </a:ext>
              </a:extLst>
            </p:cNvPr>
            <p:cNvGrpSpPr/>
            <p:nvPr/>
          </p:nvGrpSpPr>
          <p:grpSpPr>
            <a:xfrm>
              <a:off x="7261855" y="5399624"/>
              <a:ext cx="1486875" cy="1499101"/>
              <a:chOff x="6640734" y="5391426"/>
              <a:chExt cx="1486875" cy="1499101"/>
            </a:xfrm>
          </p:grpSpPr>
          <p:pic>
            <p:nvPicPr>
              <p:cNvPr id="25" name="Picture 24">
                <a:extLst>
                  <a:ext uri="{FF2B5EF4-FFF2-40B4-BE49-F238E27FC236}">
                    <a16:creationId xmlns:a16="http://schemas.microsoft.com/office/drawing/2014/main" id="{881B8720-48DC-4C05-B940-74CFEE873314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11"/>
              <a:stretch>
                <a:fillRect/>
              </a:stretch>
            </p:blipFill>
            <p:spPr>
              <a:xfrm>
                <a:off x="6640734" y="5391426"/>
                <a:ext cx="1486875" cy="1360631"/>
              </a:xfrm>
              <a:prstGeom prst="rect">
                <a:avLst/>
              </a:prstGeom>
            </p:spPr>
          </p:pic>
          <p:sp>
            <p:nvSpPr>
              <p:cNvPr id="38" name="TextBox 37">
                <a:extLst>
                  <a:ext uri="{FF2B5EF4-FFF2-40B4-BE49-F238E27FC236}">
                    <a16:creationId xmlns:a16="http://schemas.microsoft.com/office/drawing/2014/main" id="{648B05F7-A291-4843-B685-BF718A8244A3}"/>
                  </a:ext>
                </a:extLst>
              </p:cNvPr>
              <p:cNvSpPr txBox="1"/>
              <p:nvPr/>
            </p:nvSpPr>
            <p:spPr>
              <a:xfrm>
                <a:off x="6663993" y="6428862"/>
                <a:ext cx="1004041" cy="46166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US" sz="2400"/>
                  <a:t>beach</a:t>
                </a:r>
                <a:endParaRPr lang="vi-VN" sz="2400"/>
              </a:p>
            </p:txBody>
          </p:sp>
        </p:grpSp>
        <p:grpSp>
          <p:nvGrpSpPr>
            <p:cNvPr id="50" name="Group 49">
              <a:extLst>
                <a:ext uri="{FF2B5EF4-FFF2-40B4-BE49-F238E27FC236}">
                  <a16:creationId xmlns:a16="http://schemas.microsoft.com/office/drawing/2014/main" id="{36D44642-6693-4E0E-8D3A-AA3AD25E4FE9}"/>
                </a:ext>
              </a:extLst>
            </p:cNvPr>
            <p:cNvGrpSpPr/>
            <p:nvPr/>
          </p:nvGrpSpPr>
          <p:grpSpPr>
            <a:xfrm>
              <a:off x="1897920" y="5963058"/>
              <a:ext cx="1384991" cy="873641"/>
              <a:chOff x="1616032" y="6071742"/>
              <a:chExt cx="1384991" cy="873641"/>
            </a:xfrm>
          </p:grpSpPr>
          <p:pic>
            <p:nvPicPr>
              <p:cNvPr id="39" name="Picture 38">
                <a:extLst>
                  <a:ext uri="{FF2B5EF4-FFF2-40B4-BE49-F238E27FC236}">
                    <a16:creationId xmlns:a16="http://schemas.microsoft.com/office/drawing/2014/main" id="{E99BE187-6371-4D38-A354-D8B62105CF6B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12"/>
              <a:stretch>
                <a:fillRect/>
              </a:stretch>
            </p:blipFill>
            <p:spPr>
              <a:xfrm>
                <a:off x="1616032" y="6071742"/>
                <a:ext cx="1384991" cy="502399"/>
              </a:xfrm>
              <a:prstGeom prst="rect">
                <a:avLst/>
              </a:prstGeom>
            </p:spPr>
          </p:pic>
          <p:sp>
            <p:nvSpPr>
              <p:cNvPr id="40" name="TextBox 39">
                <a:extLst>
                  <a:ext uri="{FF2B5EF4-FFF2-40B4-BE49-F238E27FC236}">
                    <a16:creationId xmlns:a16="http://schemas.microsoft.com/office/drawing/2014/main" id="{52A9F8F8-6809-4963-B5C4-1FD8591CEBC1}"/>
                  </a:ext>
                </a:extLst>
              </p:cNvPr>
              <p:cNvSpPr txBox="1"/>
              <p:nvPr/>
            </p:nvSpPr>
            <p:spPr>
              <a:xfrm>
                <a:off x="1656640" y="6483718"/>
                <a:ext cx="1266825" cy="46166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US" sz="2400"/>
                  <a:t>look</a:t>
                </a:r>
                <a:endParaRPr lang="vi-VN" sz="2400"/>
              </a:p>
            </p:txBody>
          </p:sp>
        </p:grpSp>
        <p:grpSp>
          <p:nvGrpSpPr>
            <p:cNvPr id="52" name="Group 51">
              <a:extLst>
                <a:ext uri="{FF2B5EF4-FFF2-40B4-BE49-F238E27FC236}">
                  <a16:creationId xmlns:a16="http://schemas.microsoft.com/office/drawing/2014/main" id="{1746C15C-DB10-4D5A-9A89-4A1A930EEFD1}"/>
                </a:ext>
              </a:extLst>
            </p:cNvPr>
            <p:cNvGrpSpPr/>
            <p:nvPr/>
          </p:nvGrpSpPr>
          <p:grpSpPr>
            <a:xfrm>
              <a:off x="310866" y="5288667"/>
              <a:ext cx="1278531" cy="1631728"/>
              <a:chOff x="266476" y="5250414"/>
              <a:chExt cx="1278531" cy="1631728"/>
            </a:xfrm>
          </p:grpSpPr>
          <p:pic>
            <p:nvPicPr>
              <p:cNvPr id="41" name="Picture 40">
                <a:extLst>
                  <a:ext uri="{FF2B5EF4-FFF2-40B4-BE49-F238E27FC236}">
                    <a16:creationId xmlns:a16="http://schemas.microsoft.com/office/drawing/2014/main" id="{5D283ED9-B502-4341-A447-A2ABD8F370FB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13"/>
              <a:stretch>
                <a:fillRect/>
              </a:stretch>
            </p:blipFill>
            <p:spPr>
              <a:xfrm>
                <a:off x="266476" y="5250414"/>
                <a:ext cx="1262278" cy="1256029"/>
              </a:xfrm>
              <a:prstGeom prst="rect">
                <a:avLst/>
              </a:prstGeom>
            </p:spPr>
          </p:pic>
          <p:sp>
            <p:nvSpPr>
              <p:cNvPr id="42" name="TextBox 41">
                <a:extLst>
                  <a:ext uri="{FF2B5EF4-FFF2-40B4-BE49-F238E27FC236}">
                    <a16:creationId xmlns:a16="http://schemas.microsoft.com/office/drawing/2014/main" id="{95655956-42FB-4312-989D-F0A0F8891F0F}"/>
                  </a:ext>
                </a:extLst>
              </p:cNvPr>
              <p:cNvSpPr txBox="1"/>
              <p:nvPr/>
            </p:nvSpPr>
            <p:spPr>
              <a:xfrm>
                <a:off x="278182" y="6420477"/>
                <a:ext cx="1266825" cy="46166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US" sz="2400"/>
                  <a:t>sailed</a:t>
                </a:r>
                <a:endParaRPr lang="vi-VN" sz="2400"/>
              </a:p>
            </p:txBody>
          </p:sp>
        </p:grpSp>
        <p:grpSp>
          <p:nvGrpSpPr>
            <p:cNvPr id="47" name="Group 46">
              <a:extLst>
                <a:ext uri="{FF2B5EF4-FFF2-40B4-BE49-F238E27FC236}">
                  <a16:creationId xmlns:a16="http://schemas.microsoft.com/office/drawing/2014/main" id="{DF5BF950-4906-4B4E-BA8F-4DB0FDF24C23}"/>
                </a:ext>
              </a:extLst>
            </p:cNvPr>
            <p:cNvGrpSpPr/>
            <p:nvPr/>
          </p:nvGrpSpPr>
          <p:grpSpPr>
            <a:xfrm>
              <a:off x="3736353" y="5350443"/>
              <a:ext cx="1494893" cy="1548282"/>
              <a:chOff x="3550844" y="5893751"/>
              <a:chExt cx="1494893" cy="1548282"/>
            </a:xfrm>
          </p:grpSpPr>
          <p:pic>
            <p:nvPicPr>
              <p:cNvPr id="43" name="Picture 42">
                <a:extLst>
                  <a:ext uri="{FF2B5EF4-FFF2-40B4-BE49-F238E27FC236}">
                    <a16:creationId xmlns:a16="http://schemas.microsoft.com/office/drawing/2014/main" id="{08454A1A-5950-4BD1-934C-201512F87D2F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14"/>
              <a:stretch>
                <a:fillRect/>
              </a:stretch>
            </p:blipFill>
            <p:spPr>
              <a:xfrm>
                <a:off x="3550844" y="5893751"/>
                <a:ext cx="1494893" cy="1548282"/>
              </a:xfrm>
              <a:prstGeom prst="rect">
                <a:avLst/>
              </a:prstGeom>
            </p:spPr>
          </p:pic>
          <p:sp>
            <p:nvSpPr>
              <p:cNvPr id="44" name="TextBox 43">
                <a:extLst>
                  <a:ext uri="{FF2B5EF4-FFF2-40B4-BE49-F238E27FC236}">
                    <a16:creationId xmlns:a16="http://schemas.microsoft.com/office/drawing/2014/main" id="{95AB19E1-92E9-45A3-BC82-2541BAA7DD66}"/>
                  </a:ext>
                </a:extLst>
              </p:cNvPr>
              <p:cNvSpPr txBox="1"/>
              <p:nvPr/>
            </p:nvSpPr>
            <p:spPr>
              <a:xfrm>
                <a:off x="3606389" y="6108075"/>
                <a:ext cx="912949" cy="46166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US" sz="2400"/>
                  <a:t>drop</a:t>
                </a:r>
                <a:endParaRPr lang="vi-VN" sz="2400"/>
              </a:p>
            </p:txBody>
          </p:sp>
        </p:grpSp>
      </p:grpSp>
      <p:sp>
        <p:nvSpPr>
          <p:cNvPr id="8" name="Rectangle 7">
            <a:extLst>
              <a:ext uri="{FF2B5EF4-FFF2-40B4-BE49-F238E27FC236}">
                <a16:creationId xmlns:a16="http://schemas.microsoft.com/office/drawing/2014/main" id="{8168CAC9-08FA-4593-922A-12BF31EFCB9D}"/>
              </a:ext>
            </a:extLst>
          </p:cNvPr>
          <p:cNvSpPr/>
          <p:nvPr/>
        </p:nvSpPr>
        <p:spPr>
          <a:xfrm>
            <a:off x="-3799007" y="9096942"/>
            <a:ext cx="1667041" cy="1027124"/>
          </a:xfrm>
          <a:prstGeom prst="rect">
            <a:avLst/>
          </a:prstGeom>
          <a:solidFill>
            <a:srgbClr val="FF0000">
              <a:alpha val="4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vi-VN"/>
          </a:p>
        </p:txBody>
      </p:sp>
      <p:sp>
        <p:nvSpPr>
          <p:cNvPr id="10" name="Explosion: 8 Points 9">
            <a:extLst>
              <a:ext uri="{FF2B5EF4-FFF2-40B4-BE49-F238E27FC236}">
                <a16:creationId xmlns:a16="http://schemas.microsoft.com/office/drawing/2014/main" id="{10A46019-66D6-4F01-B910-8DF5091D81FB}"/>
              </a:ext>
            </a:extLst>
          </p:cNvPr>
          <p:cNvSpPr/>
          <p:nvPr/>
        </p:nvSpPr>
        <p:spPr>
          <a:xfrm>
            <a:off x="10603175" y="-690119"/>
            <a:ext cx="1515559" cy="1213235"/>
          </a:xfrm>
          <a:prstGeom prst="irregularSeal1">
            <a:avLst/>
          </a:prstGeom>
          <a:solidFill>
            <a:srgbClr val="FF0000"/>
          </a:solidFill>
          <a:ln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/>
              <a:t>RIGHT</a:t>
            </a:r>
            <a:endParaRPr lang="vi-VN"/>
          </a:p>
        </p:txBody>
      </p:sp>
      <p:sp>
        <p:nvSpPr>
          <p:cNvPr id="11" name="Smiley Face 10">
            <a:extLst>
              <a:ext uri="{FF2B5EF4-FFF2-40B4-BE49-F238E27FC236}">
                <a16:creationId xmlns:a16="http://schemas.microsoft.com/office/drawing/2014/main" id="{C248C787-3212-4A80-BCB0-014A85F7628D}"/>
              </a:ext>
            </a:extLst>
          </p:cNvPr>
          <p:cNvSpPr/>
          <p:nvPr/>
        </p:nvSpPr>
        <p:spPr>
          <a:xfrm>
            <a:off x="-4105062" y="8349846"/>
            <a:ext cx="990178" cy="990178"/>
          </a:xfrm>
          <a:prstGeom prst="smileyFace">
            <a:avLst>
              <a:gd name="adj" fmla="val -1665"/>
            </a:avLst>
          </a:prstGeom>
          <a:solidFill>
            <a:schemeClr val="bg1">
              <a:lumMod val="85000"/>
            </a:schemeClr>
          </a:solidFill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200">
                <a:solidFill>
                  <a:srgbClr val="FF0000"/>
                </a:solidFill>
              </a:rPr>
              <a:t>WRONG</a:t>
            </a:r>
            <a:endParaRPr lang="vi-VN" sz="1200">
              <a:solidFill>
                <a:srgbClr val="FF0000"/>
              </a:solidFill>
            </a:endParaRPr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989A1CBC-8B2C-45C6-B1F0-1FA30620B262}"/>
              </a:ext>
            </a:extLst>
          </p:cNvPr>
          <p:cNvSpPr/>
          <p:nvPr/>
        </p:nvSpPr>
        <p:spPr>
          <a:xfrm>
            <a:off x="769830" y="9340024"/>
            <a:ext cx="2005411" cy="886011"/>
          </a:xfrm>
          <a:prstGeom prst="rect">
            <a:avLst/>
          </a:prstGeom>
          <a:solidFill>
            <a:srgbClr val="FF0000">
              <a:alpha val="4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vi-VN"/>
          </a:p>
        </p:txBody>
      </p:sp>
      <p:sp>
        <p:nvSpPr>
          <p:cNvPr id="14" name="Smiley Face 13">
            <a:extLst>
              <a:ext uri="{FF2B5EF4-FFF2-40B4-BE49-F238E27FC236}">
                <a16:creationId xmlns:a16="http://schemas.microsoft.com/office/drawing/2014/main" id="{823030D1-30C2-4B6E-9F7B-C0692CC77EEA}"/>
              </a:ext>
            </a:extLst>
          </p:cNvPr>
          <p:cNvSpPr/>
          <p:nvPr/>
        </p:nvSpPr>
        <p:spPr>
          <a:xfrm>
            <a:off x="58137" y="9135047"/>
            <a:ext cx="1011521" cy="1027124"/>
          </a:xfrm>
          <a:prstGeom prst="smileyFace">
            <a:avLst>
              <a:gd name="adj" fmla="val -1665"/>
            </a:avLst>
          </a:prstGeom>
          <a:solidFill>
            <a:schemeClr val="bg1">
              <a:lumMod val="85000"/>
            </a:schemeClr>
          </a:solidFill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200">
                <a:solidFill>
                  <a:srgbClr val="FF0000"/>
                </a:solidFill>
              </a:rPr>
              <a:t>WRONG</a:t>
            </a:r>
            <a:endParaRPr lang="vi-VN" sz="1200">
              <a:solidFill>
                <a:srgbClr val="FF0000"/>
              </a:solidFill>
            </a:endParaRPr>
          </a:p>
        </p:txBody>
      </p:sp>
      <p:cxnSp>
        <p:nvCxnSpPr>
          <p:cNvPr id="24" name="Straight Arrow Connector 23">
            <a:extLst>
              <a:ext uri="{FF2B5EF4-FFF2-40B4-BE49-F238E27FC236}">
                <a16:creationId xmlns:a16="http://schemas.microsoft.com/office/drawing/2014/main" id="{4329AE68-F2C5-4DFB-A8CB-C55BD23AC346}"/>
              </a:ext>
            </a:extLst>
          </p:cNvPr>
          <p:cNvCxnSpPr>
            <a:cxnSpLocks/>
          </p:cNvCxnSpPr>
          <p:nvPr/>
        </p:nvCxnSpPr>
        <p:spPr>
          <a:xfrm flipV="1">
            <a:off x="9664275" y="-193477"/>
            <a:ext cx="921259" cy="433800"/>
          </a:xfrm>
          <a:prstGeom prst="straightConnector1">
            <a:avLst/>
          </a:prstGeom>
          <a:ln w="76200"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7" name="Smiley Face 26">
            <a:extLst>
              <a:ext uri="{FF2B5EF4-FFF2-40B4-BE49-F238E27FC236}">
                <a16:creationId xmlns:a16="http://schemas.microsoft.com/office/drawing/2014/main" id="{4FEED3D3-D362-455B-A5EC-CDA07D3441A5}"/>
              </a:ext>
            </a:extLst>
          </p:cNvPr>
          <p:cNvSpPr/>
          <p:nvPr/>
        </p:nvSpPr>
        <p:spPr>
          <a:xfrm>
            <a:off x="-6837820" y="6858000"/>
            <a:ext cx="990178" cy="990178"/>
          </a:xfrm>
          <a:prstGeom prst="smileyFace">
            <a:avLst>
              <a:gd name="adj" fmla="val -1665"/>
            </a:avLst>
          </a:prstGeom>
          <a:solidFill>
            <a:schemeClr val="bg1">
              <a:lumMod val="85000"/>
            </a:schemeClr>
          </a:solidFill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200">
                <a:solidFill>
                  <a:srgbClr val="FF0000"/>
                </a:solidFill>
              </a:rPr>
              <a:t>WRONG</a:t>
            </a:r>
            <a:endParaRPr lang="vi-VN" sz="1200">
              <a:solidFill>
                <a:srgbClr val="FF0000"/>
              </a:solidFill>
            </a:endParaRPr>
          </a:p>
        </p:txBody>
      </p:sp>
      <p:sp>
        <p:nvSpPr>
          <p:cNvPr id="28" name="Smiley Face 27">
            <a:extLst>
              <a:ext uri="{FF2B5EF4-FFF2-40B4-BE49-F238E27FC236}">
                <a16:creationId xmlns:a16="http://schemas.microsoft.com/office/drawing/2014/main" id="{7EA1C9EC-E025-4A3A-B703-DE68B4495715}"/>
              </a:ext>
            </a:extLst>
          </p:cNvPr>
          <p:cNvSpPr/>
          <p:nvPr/>
        </p:nvSpPr>
        <p:spPr>
          <a:xfrm>
            <a:off x="-7092160" y="4129775"/>
            <a:ext cx="990178" cy="990178"/>
          </a:xfrm>
          <a:prstGeom prst="smileyFace">
            <a:avLst>
              <a:gd name="adj" fmla="val -1665"/>
            </a:avLst>
          </a:prstGeom>
          <a:solidFill>
            <a:schemeClr val="bg1">
              <a:lumMod val="85000"/>
            </a:schemeClr>
          </a:solidFill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200">
                <a:solidFill>
                  <a:srgbClr val="FF0000"/>
                </a:solidFill>
              </a:rPr>
              <a:t>WRONG</a:t>
            </a:r>
            <a:endParaRPr lang="vi-VN" sz="1200">
              <a:solidFill>
                <a:srgbClr val="FF0000"/>
              </a:solidFill>
            </a:endParaRPr>
          </a:p>
        </p:txBody>
      </p:sp>
      <p:sp>
        <p:nvSpPr>
          <p:cNvPr id="29" name="Rectangle 28">
            <a:extLst>
              <a:ext uri="{FF2B5EF4-FFF2-40B4-BE49-F238E27FC236}">
                <a16:creationId xmlns:a16="http://schemas.microsoft.com/office/drawing/2014/main" id="{3633033E-6177-4E54-9D74-5C628B5C8DA1}"/>
              </a:ext>
            </a:extLst>
          </p:cNvPr>
          <p:cNvSpPr/>
          <p:nvPr/>
        </p:nvSpPr>
        <p:spPr>
          <a:xfrm>
            <a:off x="-8823712" y="4621008"/>
            <a:ext cx="1929882" cy="1027124"/>
          </a:xfrm>
          <a:prstGeom prst="rect">
            <a:avLst/>
          </a:prstGeom>
          <a:solidFill>
            <a:srgbClr val="FF0000">
              <a:alpha val="4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vi-VN"/>
          </a:p>
        </p:txBody>
      </p:sp>
      <p:sp>
        <p:nvSpPr>
          <p:cNvPr id="30" name="Smiley Face 29">
            <a:extLst>
              <a:ext uri="{FF2B5EF4-FFF2-40B4-BE49-F238E27FC236}">
                <a16:creationId xmlns:a16="http://schemas.microsoft.com/office/drawing/2014/main" id="{61A7AD03-1B28-4540-A8F2-27E6C046ADEA}"/>
              </a:ext>
            </a:extLst>
          </p:cNvPr>
          <p:cNvSpPr/>
          <p:nvPr/>
        </p:nvSpPr>
        <p:spPr>
          <a:xfrm>
            <a:off x="-6955959" y="2158093"/>
            <a:ext cx="990178" cy="990178"/>
          </a:xfrm>
          <a:prstGeom prst="smileyFace">
            <a:avLst>
              <a:gd name="adj" fmla="val -1665"/>
            </a:avLst>
          </a:prstGeom>
          <a:solidFill>
            <a:schemeClr val="bg1">
              <a:lumMod val="85000"/>
            </a:schemeClr>
          </a:solidFill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200">
                <a:solidFill>
                  <a:srgbClr val="FF0000"/>
                </a:solidFill>
              </a:rPr>
              <a:t>WRONG</a:t>
            </a:r>
            <a:endParaRPr lang="vi-VN" sz="1200">
              <a:solidFill>
                <a:srgbClr val="FF0000"/>
              </a:solidFill>
            </a:endParaRPr>
          </a:p>
        </p:txBody>
      </p:sp>
      <p:sp>
        <p:nvSpPr>
          <p:cNvPr id="31" name="Rectangle 30">
            <a:extLst>
              <a:ext uri="{FF2B5EF4-FFF2-40B4-BE49-F238E27FC236}">
                <a16:creationId xmlns:a16="http://schemas.microsoft.com/office/drawing/2014/main" id="{E2049B3C-F13D-4DCD-8825-49E8C0F76168}"/>
              </a:ext>
            </a:extLst>
          </p:cNvPr>
          <p:cNvSpPr/>
          <p:nvPr/>
        </p:nvSpPr>
        <p:spPr>
          <a:xfrm>
            <a:off x="-8790440" y="1969812"/>
            <a:ext cx="1929882" cy="1027124"/>
          </a:xfrm>
          <a:prstGeom prst="rect">
            <a:avLst/>
          </a:prstGeom>
          <a:solidFill>
            <a:srgbClr val="FF0000">
              <a:alpha val="4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vi-VN"/>
          </a:p>
        </p:txBody>
      </p:sp>
      <p:sp>
        <p:nvSpPr>
          <p:cNvPr id="32" name="Smiley Face 31">
            <a:extLst>
              <a:ext uri="{FF2B5EF4-FFF2-40B4-BE49-F238E27FC236}">
                <a16:creationId xmlns:a16="http://schemas.microsoft.com/office/drawing/2014/main" id="{30DBD0CF-D767-4B69-B507-8CEE260352FF}"/>
              </a:ext>
            </a:extLst>
          </p:cNvPr>
          <p:cNvSpPr/>
          <p:nvPr/>
        </p:nvSpPr>
        <p:spPr>
          <a:xfrm>
            <a:off x="-5836591" y="609811"/>
            <a:ext cx="990178" cy="990178"/>
          </a:xfrm>
          <a:prstGeom prst="smileyFace">
            <a:avLst>
              <a:gd name="adj" fmla="val -1665"/>
            </a:avLst>
          </a:prstGeom>
          <a:solidFill>
            <a:schemeClr val="bg1">
              <a:lumMod val="85000"/>
            </a:schemeClr>
          </a:solidFill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200">
                <a:solidFill>
                  <a:srgbClr val="FF0000"/>
                </a:solidFill>
              </a:rPr>
              <a:t>WRONG</a:t>
            </a:r>
            <a:endParaRPr lang="vi-VN" sz="1200">
              <a:solidFill>
                <a:srgbClr val="FF0000"/>
              </a:solidFill>
            </a:endParaRPr>
          </a:p>
        </p:txBody>
      </p:sp>
      <p:sp>
        <p:nvSpPr>
          <p:cNvPr id="33" name="Rectangle 32">
            <a:extLst>
              <a:ext uri="{FF2B5EF4-FFF2-40B4-BE49-F238E27FC236}">
                <a16:creationId xmlns:a16="http://schemas.microsoft.com/office/drawing/2014/main" id="{02AC1CD5-ADC3-486D-9B12-1ED98170D1C2}"/>
              </a:ext>
            </a:extLst>
          </p:cNvPr>
          <p:cNvSpPr/>
          <p:nvPr/>
        </p:nvSpPr>
        <p:spPr>
          <a:xfrm>
            <a:off x="-6423554" y="-299951"/>
            <a:ext cx="2305902" cy="1027124"/>
          </a:xfrm>
          <a:prstGeom prst="rect">
            <a:avLst/>
          </a:prstGeom>
          <a:solidFill>
            <a:srgbClr val="FF0000">
              <a:alpha val="4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vi-VN"/>
          </a:p>
        </p:txBody>
      </p:sp>
      <p:pic>
        <p:nvPicPr>
          <p:cNvPr id="55" name="Picture 54">
            <a:extLst>
              <a:ext uri="{FF2B5EF4-FFF2-40B4-BE49-F238E27FC236}">
                <a16:creationId xmlns:a16="http://schemas.microsoft.com/office/drawing/2014/main" id="{40C7E906-B4EE-47F4-BCD2-8486B7532E4B}"/>
              </a:ext>
            </a:extLst>
          </p:cNvPr>
          <p:cNvPicPr>
            <a:picLocks noChangeAspect="1"/>
          </p:cNvPicPr>
          <p:nvPr/>
        </p:nvPicPr>
        <p:blipFill>
          <a:blip r:embed="rId15"/>
          <a:stretch>
            <a:fillRect/>
          </a:stretch>
        </p:blipFill>
        <p:spPr>
          <a:xfrm>
            <a:off x="116835" y="65637"/>
            <a:ext cx="8467232" cy="355446"/>
          </a:xfrm>
          <a:prstGeom prst="rect">
            <a:avLst/>
          </a:prstGeom>
        </p:spPr>
      </p:pic>
      <p:sp>
        <p:nvSpPr>
          <p:cNvPr id="57" name="Rectangle 56">
            <a:extLst>
              <a:ext uri="{FF2B5EF4-FFF2-40B4-BE49-F238E27FC236}">
                <a16:creationId xmlns:a16="http://schemas.microsoft.com/office/drawing/2014/main" id="{F4F671F7-C315-42F0-90D2-55E14F156DA9}"/>
              </a:ext>
            </a:extLst>
          </p:cNvPr>
          <p:cNvSpPr/>
          <p:nvPr/>
        </p:nvSpPr>
        <p:spPr>
          <a:xfrm>
            <a:off x="684104" y="1380960"/>
            <a:ext cx="2636907" cy="422945"/>
          </a:xfrm>
          <a:prstGeom prst="rect">
            <a:avLst/>
          </a:prstGeom>
          <a:solidFill>
            <a:schemeClr val="accent5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>
                <a:solidFill>
                  <a:srgbClr val="FF0000"/>
                </a:solidFill>
              </a:rPr>
              <a:t>?</a:t>
            </a:r>
            <a:endParaRPr lang="vi-VN" sz="2800">
              <a:solidFill>
                <a:srgbClr val="FF0000"/>
              </a:solidFill>
            </a:endParaRPr>
          </a:p>
        </p:txBody>
      </p:sp>
      <p:sp>
        <p:nvSpPr>
          <p:cNvPr id="26" name="Rectangle 25">
            <a:extLst>
              <a:ext uri="{FF2B5EF4-FFF2-40B4-BE49-F238E27FC236}">
                <a16:creationId xmlns:a16="http://schemas.microsoft.com/office/drawing/2014/main" id="{72A27A71-3B13-48C6-B956-5C9D2243BEED}"/>
              </a:ext>
            </a:extLst>
          </p:cNvPr>
          <p:cNvSpPr/>
          <p:nvPr/>
        </p:nvSpPr>
        <p:spPr>
          <a:xfrm>
            <a:off x="-875340" y="3593274"/>
            <a:ext cx="10819439" cy="4195909"/>
          </a:xfrm>
          <a:prstGeom prst="rect">
            <a:avLst/>
          </a:prstGeom>
          <a:solidFill>
            <a:srgbClr val="FF0000">
              <a:alpha val="4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vi-VN"/>
          </a:p>
        </p:txBody>
      </p:sp>
      <p:sp>
        <p:nvSpPr>
          <p:cNvPr id="15" name="Flowchart: Alternate Process 14">
            <a:extLst>
              <a:ext uri="{FF2B5EF4-FFF2-40B4-BE49-F238E27FC236}">
                <a16:creationId xmlns:a16="http://schemas.microsoft.com/office/drawing/2014/main" id="{47586E0D-968E-4FF6-A432-862DA403FDAB}"/>
              </a:ext>
            </a:extLst>
          </p:cNvPr>
          <p:cNvSpPr/>
          <p:nvPr/>
        </p:nvSpPr>
        <p:spPr>
          <a:xfrm>
            <a:off x="7219473" y="5290105"/>
            <a:ext cx="1601956" cy="1409813"/>
          </a:xfrm>
          <a:prstGeom prst="flowChartAlternateProcess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vi-VN"/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35577932-F749-4CA7-9257-6FDA8D38BB19}"/>
              </a:ext>
            </a:extLst>
          </p:cNvPr>
          <p:cNvSpPr/>
          <p:nvPr/>
        </p:nvSpPr>
        <p:spPr>
          <a:xfrm>
            <a:off x="7273264" y="5291449"/>
            <a:ext cx="1559870" cy="1409812"/>
          </a:xfrm>
          <a:prstGeom prst="rect">
            <a:avLst/>
          </a:prstGeom>
          <a:solidFill>
            <a:srgbClr val="FF0000">
              <a:alpha val="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vi-VN"/>
          </a:p>
        </p:txBody>
      </p:sp>
    </p:spTree>
    <p:extLst>
      <p:ext uri="{BB962C8B-B14F-4D97-AF65-F5344CB8AC3E}">
        <p14:creationId xmlns:p14="http://schemas.microsoft.com/office/powerpoint/2010/main" val="203166655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breez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1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3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500"/>
                            </p:stCondLst>
                            <p:childTnLst>
                              <p:par>
                                <p:cTn id="1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8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explod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"/>
                  </p:tgtEl>
                </p:cond>
              </p:nextCondLst>
            </p:seq>
            <p:seq concurrent="1" nextAc="seek">
              <p:cTn id="23" restart="whenNotActive" fill="hold" evtFilter="cancelBubble" nodeType="interactiveSeq">
                <p:stCondLst>
                  <p:cond evt="onClick" delay="0">
                    <p:tgtEl>
                      <p:spTgt spid="1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4" fill="hold">
                      <p:stCondLst>
                        <p:cond delay="0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8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26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4" name="arrow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3"/>
                  </p:tgtEl>
                </p:cond>
              </p:nextCondLst>
            </p:seq>
            <p:seq concurrent="1" nextAc="seek">
              <p:cTn id="29" restart="whenNotActive" fill="hold" evtFilter="cancelBubble" nodeType="interactiveSeq">
                <p:stCondLst>
                  <p:cond evt="onClick" delay="0">
                    <p:tgtEl>
                      <p:spTgt spid="2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0" fill="hold">
                      <p:stCondLst>
                        <p:cond delay="0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6"/>
                  </p:tgtEl>
                </p:cond>
              </p:nextCondLst>
            </p:seq>
            <p:seq concurrent="1" nextAc="seek">
              <p:cTn id="35" restart="whenNotActive" fill="hold" evtFilter="cancelBubble" nodeType="interactiveSeq">
                <p:stCondLst>
                  <p:cond evt="onClick" delay="0">
                    <p:tgtEl>
                      <p:spTgt spid="2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6" fill="hold">
                      <p:stCondLst>
                        <p:cond delay="0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9"/>
                  </p:tgtEl>
                </p:cond>
              </p:nextCondLst>
            </p:seq>
            <p:seq concurrent="1" nextAc="seek">
              <p:cTn id="41" restart="whenNotActive" fill="hold" evtFilter="cancelBubble" nodeType="interactiveSeq">
                <p:stCondLst>
                  <p:cond evt="onClick" delay="0">
                    <p:tgtEl>
                      <p:spTgt spid="3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2" fill="hold">
                      <p:stCondLst>
                        <p:cond delay="0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1"/>
                  </p:tgtEl>
                </p:cond>
              </p:nextCondLst>
            </p:seq>
            <p:seq concurrent="1" nextAc="seek">
              <p:cTn id="47" restart="whenNotActive" fill="hold" evtFilter="cancelBubble" nodeType="interactiveSeq">
                <p:stCondLst>
                  <p:cond evt="onClick" delay="0">
                    <p:tgtEl>
                      <p:spTgt spid="3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8" fill="hold">
                      <p:stCondLst>
                        <p:cond delay="0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3"/>
                  </p:tgtEl>
                </p:cond>
              </p:nextCondLst>
            </p:seq>
          </p:childTnLst>
        </p:cTn>
      </p:par>
    </p:tnLst>
    <p:bldLst>
      <p:bldP spid="10" grpId="0" animBg="1"/>
      <p:bldP spid="11" grpId="0" animBg="1"/>
      <p:bldP spid="27" grpId="0" animBg="1"/>
      <p:bldP spid="28" grpId="0" animBg="1"/>
      <p:bldP spid="30" grpId="0" animBg="1"/>
      <p:bldP spid="32" grpId="0" animBg="1"/>
      <p:bldP spid="15" grpId="0" animBg="1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CC038E98-05F6-44D0-A7DB-657926212CA6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48609" y="670617"/>
            <a:ext cx="8846781" cy="2966665"/>
          </a:xfrm>
          <a:prstGeom prst="rect">
            <a:avLst/>
          </a:prstGeom>
        </p:spPr>
      </p:pic>
      <p:grpSp>
        <p:nvGrpSpPr>
          <p:cNvPr id="58" name="Group 57">
            <a:extLst>
              <a:ext uri="{FF2B5EF4-FFF2-40B4-BE49-F238E27FC236}">
                <a16:creationId xmlns:a16="http://schemas.microsoft.com/office/drawing/2014/main" id="{DDC2EC3E-F11A-456D-8254-6B73811DD242}"/>
              </a:ext>
            </a:extLst>
          </p:cNvPr>
          <p:cNvGrpSpPr/>
          <p:nvPr/>
        </p:nvGrpSpPr>
        <p:grpSpPr>
          <a:xfrm>
            <a:off x="310866" y="3763536"/>
            <a:ext cx="8437864" cy="3097865"/>
            <a:chOff x="310866" y="3822530"/>
            <a:chExt cx="8437864" cy="3097865"/>
          </a:xfrm>
        </p:grpSpPr>
        <p:grpSp>
          <p:nvGrpSpPr>
            <p:cNvPr id="53" name="Group 52">
              <a:extLst>
                <a:ext uri="{FF2B5EF4-FFF2-40B4-BE49-F238E27FC236}">
                  <a16:creationId xmlns:a16="http://schemas.microsoft.com/office/drawing/2014/main" id="{C2FD1AF3-D395-4485-A9E8-A4292A3DC1A4}"/>
                </a:ext>
              </a:extLst>
            </p:cNvPr>
            <p:cNvGrpSpPr/>
            <p:nvPr/>
          </p:nvGrpSpPr>
          <p:grpSpPr>
            <a:xfrm>
              <a:off x="310866" y="3898745"/>
              <a:ext cx="1262278" cy="1262278"/>
              <a:chOff x="324416" y="3899419"/>
              <a:chExt cx="1262278" cy="1262278"/>
            </a:xfrm>
          </p:grpSpPr>
          <p:pic>
            <p:nvPicPr>
              <p:cNvPr id="2" name="Picture 1">
                <a:extLst>
                  <a:ext uri="{FF2B5EF4-FFF2-40B4-BE49-F238E27FC236}">
                    <a16:creationId xmlns:a16="http://schemas.microsoft.com/office/drawing/2014/main" id="{292A152C-690E-4EBF-B866-0CBBD12B1E92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6"/>
              <a:stretch>
                <a:fillRect/>
              </a:stretch>
            </p:blipFill>
            <p:spPr>
              <a:xfrm>
                <a:off x="324416" y="3899419"/>
                <a:ext cx="1262278" cy="1262278"/>
              </a:xfrm>
              <a:prstGeom prst="rect">
                <a:avLst/>
              </a:prstGeom>
            </p:spPr>
          </p:pic>
          <p:sp>
            <p:nvSpPr>
              <p:cNvPr id="5" name="TextBox 4">
                <a:extLst>
                  <a:ext uri="{FF2B5EF4-FFF2-40B4-BE49-F238E27FC236}">
                    <a16:creationId xmlns:a16="http://schemas.microsoft.com/office/drawing/2014/main" id="{056E6069-8A56-4641-BEE6-607FCA66FBB9}"/>
                  </a:ext>
                </a:extLst>
              </p:cNvPr>
              <p:cNvSpPr txBox="1"/>
              <p:nvPr/>
            </p:nvSpPr>
            <p:spPr>
              <a:xfrm>
                <a:off x="494330" y="4353026"/>
                <a:ext cx="895350" cy="46166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US" sz="2400"/>
                  <a:t>wall</a:t>
                </a:r>
                <a:endParaRPr lang="vi-VN" sz="2000"/>
              </a:p>
            </p:txBody>
          </p:sp>
        </p:grpSp>
        <p:grpSp>
          <p:nvGrpSpPr>
            <p:cNvPr id="51" name="Group 50">
              <a:extLst>
                <a:ext uri="{FF2B5EF4-FFF2-40B4-BE49-F238E27FC236}">
                  <a16:creationId xmlns:a16="http://schemas.microsoft.com/office/drawing/2014/main" id="{B2A1D5B4-AE0C-4E40-A233-6557A18DF9C1}"/>
                </a:ext>
              </a:extLst>
            </p:cNvPr>
            <p:cNvGrpSpPr/>
            <p:nvPr/>
          </p:nvGrpSpPr>
          <p:grpSpPr>
            <a:xfrm>
              <a:off x="2142741" y="3911907"/>
              <a:ext cx="924048" cy="1966522"/>
              <a:chOff x="1606872" y="3822530"/>
              <a:chExt cx="924048" cy="1966522"/>
            </a:xfrm>
          </p:grpSpPr>
          <p:pic>
            <p:nvPicPr>
              <p:cNvPr id="6" name="Picture 5">
                <a:extLst>
                  <a:ext uri="{FF2B5EF4-FFF2-40B4-BE49-F238E27FC236}">
                    <a16:creationId xmlns:a16="http://schemas.microsoft.com/office/drawing/2014/main" id="{613FB012-3638-405D-BE23-343EA0E6418F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7"/>
              <a:stretch>
                <a:fillRect/>
              </a:stretch>
            </p:blipFill>
            <p:spPr>
              <a:xfrm>
                <a:off x="1606872" y="3822530"/>
                <a:ext cx="895350" cy="1630815"/>
              </a:xfrm>
              <a:prstGeom prst="rect">
                <a:avLst/>
              </a:prstGeom>
            </p:spPr>
          </p:pic>
          <p:sp>
            <p:nvSpPr>
              <p:cNvPr id="34" name="TextBox 33">
                <a:extLst>
                  <a:ext uri="{FF2B5EF4-FFF2-40B4-BE49-F238E27FC236}">
                    <a16:creationId xmlns:a16="http://schemas.microsoft.com/office/drawing/2014/main" id="{1863D246-B1AE-49BB-85F6-98A48BB6A341}"/>
                  </a:ext>
                </a:extLst>
              </p:cNvPr>
              <p:cNvSpPr txBox="1"/>
              <p:nvPr/>
            </p:nvSpPr>
            <p:spPr>
              <a:xfrm>
                <a:off x="1662449" y="5327387"/>
                <a:ext cx="868471" cy="46166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US" sz="2400"/>
                  <a:t>cage</a:t>
                </a:r>
                <a:endParaRPr lang="vi-VN" sz="2400"/>
              </a:p>
            </p:txBody>
          </p:sp>
        </p:grpSp>
        <p:grpSp>
          <p:nvGrpSpPr>
            <p:cNvPr id="48" name="Group 47">
              <a:extLst>
                <a:ext uri="{FF2B5EF4-FFF2-40B4-BE49-F238E27FC236}">
                  <a16:creationId xmlns:a16="http://schemas.microsoft.com/office/drawing/2014/main" id="{B38BCEBB-A2E9-4CC4-B102-EA6B8A66C9EF}"/>
                </a:ext>
              </a:extLst>
            </p:cNvPr>
            <p:cNvGrpSpPr/>
            <p:nvPr/>
          </p:nvGrpSpPr>
          <p:grpSpPr>
            <a:xfrm>
              <a:off x="3643226" y="3872419"/>
              <a:ext cx="1681146" cy="1433215"/>
              <a:chOff x="3550100" y="3866703"/>
              <a:chExt cx="1681146" cy="1433215"/>
            </a:xfrm>
          </p:grpSpPr>
          <p:pic>
            <p:nvPicPr>
              <p:cNvPr id="7" name="Picture 6">
                <a:extLst>
                  <a:ext uri="{FF2B5EF4-FFF2-40B4-BE49-F238E27FC236}">
                    <a16:creationId xmlns:a16="http://schemas.microsoft.com/office/drawing/2014/main" id="{621E7CBE-F2C8-434B-BC7F-F0CC7A66D6FD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8"/>
              <a:stretch>
                <a:fillRect/>
              </a:stretch>
            </p:blipFill>
            <p:spPr>
              <a:xfrm>
                <a:off x="3550100" y="3866703"/>
                <a:ext cx="1635017" cy="1118696"/>
              </a:xfrm>
              <a:prstGeom prst="rect">
                <a:avLst/>
              </a:prstGeom>
            </p:spPr>
          </p:pic>
          <p:sp>
            <p:nvSpPr>
              <p:cNvPr id="35" name="TextBox 34">
                <a:extLst>
                  <a:ext uri="{FF2B5EF4-FFF2-40B4-BE49-F238E27FC236}">
                    <a16:creationId xmlns:a16="http://schemas.microsoft.com/office/drawing/2014/main" id="{C469AB4D-15AB-40BB-BE97-68AF053C4BCF}"/>
                  </a:ext>
                </a:extLst>
              </p:cNvPr>
              <p:cNvSpPr txBox="1"/>
              <p:nvPr/>
            </p:nvSpPr>
            <p:spPr>
              <a:xfrm>
                <a:off x="3612517" y="4838253"/>
                <a:ext cx="1618729" cy="46166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US" sz="2400"/>
                  <a:t>treasure</a:t>
                </a:r>
                <a:endParaRPr lang="vi-VN" sz="2400"/>
              </a:p>
            </p:txBody>
          </p:sp>
        </p:grpSp>
        <p:grpSp>
          <p:nvGrpSpPr>
            <p:cNvPr id="49" name="Group 48">
              <a:extLst>
                <a:ext uri="{FF2B5EF4-FFF2-40B4-BE49-F238E27FC236}">
                  <a16:creationId xmlns:a16="http://schemas.microsoft.com/office/drawing/2014/main" id="{6D2DFE78-6C89-4285-95AD-94DCF2C851FD}"/>
                </a:ext>
              </a:extLst>
            </p:cNvPr>
            <p:cNvGrpSpPr/>
            <p:nvPr/>
          </p:nvGrpSpPr>
          <p:grpSpPr>
            <a:xfrm>
              <a:off x="5781560" y="3834249"/>
              <a:ext cx="1275376" cy="2302299"/>
              <a:chOff x="5540034" y="3778257"/>
              <a:chExt cx="1275376" cy="2302299"/>
            </a:xfrm>
          </p:grpSpPr>
          <p:pic>
            <p:nvPicPr>
              <p:cNvPr id="16" name="Picture 15">
                <a:extLst>
                  <a:ext uri="{FF2B5EF4-FFF2-40B4-BE49-F238E27FC236}">
                    <a16:creationId xmlns:a16="http://schemas.microsoft.com/office/drawing/2014/main" id="{700F621E-4FDE-4857-9626-16EA79EB473D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9"/>
              <a:stretch>
                <a:fillRect/>
              </a:stretch>
            </p:blipFill>
            <p:spPr>
              <a:xfrm>
                <a:off x="5540034" y="3778257"/>
                <a:ext cx="1266825" cy="1885950"/>
              </a:xfrm>
              <a:prstGeom prst="rect">
                <a:avLst/>
              </a:prstGeom>
            </p:spPr>
          </p:pic>
          <p:sp>
            <p:nvSpPr>
              <p:cNvPr id="36" name="TextBox 35">
                <a:extLst>
                  <a:ext uri="{FF2B5EF4-FFF2-40B4-BE49-F238E27FC236}">
                    <a16:creationId xmlns:a16="http://schemas.microsoft.com/office/drawing/2014/main" id="{8EE1AC54-0819-443F-833B-F4764CCA5B80}"/>
                  </a:ext>
                </a:extLst>
              </p:cNvPr>
              <p:cNvSpPr txBox="1"/>
              <p:nvPr/>
            </p:nvSpPr>
            <p:spPr>
              <a:xfrm>
                <a:off x="5548585" y="5618891"/>
                <a:ext cx="1266825" cy="46166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US" sz="2400"/>
                  <a:t>pirate</a:t>
                </a:r>
                <a:endParaRPr lang="vi-VN" sz="2400"/>
              </a:p>
            </p:txBody>
          </p:sp>
        </p:grpSp>
        <p:grpSp>
          <p:nvGrpSpPr>
            <p:cNvPr id="45" name="Group 44">
              <a:extLst>
                <a:ext uri="{FF2B5EF4-FFF2-40B4-BE49-F238E27FC236}">
                  <a16:creationId xmlns:a16="http://schemas.microsoft.com/office/drawing/2014/main" id="{27607269-6E76-49B8-9075-DD70D1360293}"/>
                </a:ext>
              </a:extLst>
            </p:cNvPr>
            <p:cNvGrpSpPr/>
            <p:nvPr/>
          </p:nvGrpSpPr>
          <p:grpSpPr>
            <a:xfrm>
              <a:off x="7161777" y="3822530"/>
              <a:ext cx="1551044" cy="1477389"/>
              <a:chOff x="5959990" y="3765897"/>
              <a:chExt cx="1551044" cy="1477389"/>
            </a:xfrm>
          </p:grpSpPr>
          <p:pic>
            <p:nvPicPr>
              <p:cNvPr id="23" name="Picture 22">
                <a:extLst>
                  <a:ext uri="{FF2B5EF4-FFF2-40B4-BE49-F238E27FC236}">
                    <a16:creationId xmlns:a16="http://schemas.microsoft.com/office/drawing/2014/main" id="{46FE5F1B-244C-4233-AC58-F5466C97A5B6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10"/>
              <a:stretch>
                <a:fillRect/>
              </a:stretch>
            </p:blipFill>
            <p:spPr>
              <a:xfrm>
                <a:off x="6095978" y="3765897"/>
                <a:ext cx="1415056" cy="1360631"/>
              </a:xfrm>
              <a:prstGeom prst="rect">
                <a:avLst/>
              </a:prstGeom>
            </p:spPr>
          </p:pic>
          <p:sp>
            <p:nvSpPr>
              <p:cNvPr id="37" name="TextBox 36">
                <a:extLst>
                  <a:ext uri="{FF2B5EF4-FFF2-40B4-BE49-F238E27FC236}">
                    <a16:creationId xmlns:a16="http://schemas.microsoft.com/office/drawing/2014/main" id="{A662AC84-EFE0-4C64-BF24-7E238F652C05}"/>
                  </a:ext>
                </a:extLst>
              </p:cNvPr>
              <p:cNvSpPr txBox="1"/>
              <p:nvPr/>
            </p:nvSpPr>
            <p:spPr>
              <a:xfrm>
                <a:off x="5959990" y="4781621"/>
                <a:ext cx="1163289" cy="46166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US" sz="2400"/>
                  <a:t>bought</a:t>
                </a:r>
                <a:endParaRPr lang="vi-VN" sz="2000"/>
              </a:p>
            </p:txBody>
          </p:sp>
        </p:grpSp>
        <p:grpSp>
          <p:nvGrpSpPr>
            <p:cNvPr id="46" name="Group 45">
              <a:extLst>
                <a:ext uri="{FF2B5EF4-FFF2-40B4-BE49-F238E27FC236}">
                  <a16:creationId xmlns:a16="http://schemas.microsoft.com/office/drawing/2014/main" id="{03A4A3F8-8D65-4B98-8192-94875416FB0D}"/>
                </a:ext>
              </a:extLst>
            </p:cNvPr>
            <p:cNvGrpSpPr/>
            <p:nvPr/>
          </p:nvGrpSpPr>
          <p:grpSpPr>
            <a:xfrm>
              <a:off x="7261855" y="5399624"/>
              <a:ext cx="1486875" cy="1499101"/>
              <a:chOff x="6640734" y="5391426"/>
              <a:chExt cx="1486875" cy="1499101"/>
            </a:xfrm>
          </p:grpSpPr>
          <p:pic>
            <p:nvPicPr>
              <p:cNvPr id="25" name="Picture 24">
                <a:extLst>
                  <a:ext uri="{FF2B5EF4-FFF2-40B4-BE49-F238E27FC236}">
                    <a16:creationId xmlns:a16="http://schemas.microsoft.com/office/drawing/2014/main" id="{881B8720-48DC-4C05-B940-74CFEE873314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11"/>
              <a:stretch>
                <a:fillRect/>
              </a:stretch>
            </p:blipFill>
            <p:spPr>
              <a:xfrm>
                <a:off x="6640734" y="5391426"/>
                <a:ext cx="1486875" cy="1360631"/>
              </a:xfrm>
              <a:prstGeom prst="rect">
                <a:avLst/>
              </a:prstGeom>
            </p:spPr>
          </p:pic>
          <p:sp>
            <p:nvSpPr>
              <p:cNvPr id="38" name="TextBox 37">
                <a:extLst>
                  <a:ext uri="{FF2B5EF4-FFF2-40B4-BE49-F238E27FC236}">
                    <a16:creationId xmlns:a16="http://schemas.microsoft.com/office/drawing/2014/main" id="{648B05F7-A291-4843-B685-BF718A8244A3}"/>
                  </a:ext>
                </a:extLst>
              </p:cNvPr>
              <p:cNvSpPr txBox="1"/>
              <p:nvPr/>
            </p:nvSpPr>
            <p:spPr>
              <a:xfrm>
                <a:off x="6663993" y="6428862"/>
                <a:ext cx="1004041" cy="46166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US" sz="2400"/>
                  <a:t>beach</a:t>
                </a:r>
                <a:endParaRPr lang="vi-VN" sz="2400"/>
              </a:p>
            </p:txBody>
          </p:sp>
        </p:grpSp>
        <p:grpSp>
          <p:nvGrpSpPr>
            <p:cNvPr id="50" name="Group 49">
              <a:extLst>
                <a:ext uri="{FF2B5EF4-FFF2-40B4-BE49-F238E27FC236}">
                  <a16:creationId xmlns:a16="http://schemas.microsoft.com/office/drawing/2014/main" id="{36D44642-6693-4E0E-8D3A-AA3AD25E4FE9}"/>
                </a:ext>
              </a:extLst>
            </p:cNvPr>
            <p:cNvGrpSpPr/>
            <p:nvPr/>
          </p:nvGrpSpPr>
          <p:grpSpPr>
            <a:xfrm>
              <a:off x="1897920" y="5963058"/>
              <a:ext cx="1384991" cy="873641"/>
              <a:chOff x="1616032" y="6071742"/>
              <a:chExt cx="1384991" cy="873641"/>
            </a:xfrm>
          </p:grpSpPr>
          <p:pic>
            <p:nvPicPr>
              <p:cNvPr id="39" name="Picture 38">
                <a:extLst>
                  <a:ext uri="{FF2B5EF4-FFF2-40B4-BE49-F238E27FC236}">
                    <a16:creationId xmlns:a16="http://schemas.microsoft.com/office/drawing/2014/main" id="{E99BE187-6371-4D38-A354-D8B62105CF6B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12"/>
              <a:stretch>
                <a:fillRect/>
              </a:stretch>
            </p:blipFill>
            <p:spPr>
              <a:xfrm>
                <a:off x="1616032" y="6071742"/>
                <a:ext cx="1384991" cy="502399"/>
              </a:xfrm>
              <a:prstGeom prst="rect">
                <a:avLst/>
              </a:prstGeom>
            </p:spPr>
          </p:pic>
          <p:sp>
            <p:nvSpPr>
              <p:cNvPr id="40" name="TextBox 39">
                <a:extLst>
                  <a:ext uri="{FF2B5EF4-FFF2-40B4-BE49-F238E27FC236}">
                    <a16:creationId xmlns:a16="http://schemas.microsoft.com/office/drawing/2014/main" id="{52A9F8F8-6809-4963-B5C4-1FD8591CEBC1}"/>
                  </a:ext>
                </a:extLst>
              </p:cNvPr>
              <p:cNvSpPr txBox="1"/>
              <p:nvPr/>
            </p:nvSpPr>
            <p:spPr>
              <a:xfrm>
                <a:off x="1656640" y="6483718"/>
                <a:ext cx="1266825" cy="46166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US" sz="2400"/>
                  <a:t>look</a:t>
                </a:r>
                <a:endParaRPr lang="vi-VN" sz="2400"/>
              </a:p>
            </p:txBody>
          </p:sp>
        </p:grpSp>
        <p:grpSp>
          <p:nvGrpSpPr>
            <p:cNvPr id="52" name="Group 51">
              <a:extLst>
                <a:ext uri="{FF2B5EF4-FFF2-40B4-BE49-F238E27FC236}">
                  <a16:creationId xmlns:a16="http://schemas.microsoft.com/office/drawing/2014/main" id="{1746C15C-DB10-4D5A-9A89-4A1A930EEFD1}"/>
                </a:ext>
              </a:extLst>
            </p:cNvPr>
            <p:cNvGrpSpPr/>
            <p:nvPr/>
          </p:nvGrpSpPr>
          <p:grpSpPr>
            <a:xfrm>
              <a:off x="310866" y="5288667"/>
              <a:ext cx="1278531" cy="1631728"/>
              <a:chOff x="266476" y="5250414"/>
              <a:chExt cx="1278531" cy="1631728"/>
            </a:xfrm>
          </p:grpSpPr>
          <p:pic>
            <p:nvPicPr>
              <p:cNvPr id="41" name="Picture 40">
                <a:extLst>
                  <a:ext uri="{FF2B5EF4-FFF2-40B4-BE49-F238E27FC236}">
                    <a16:creationId xmlns:a16="http://schemas.microsoft.com/office/drawing/2014/main" id="{5D283ED9-B502-4341-A447-A2ABD8F370FB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13"/>
              <a:stretch>
                <a:fillRect/>
              </a:stretch>
            </p:blipFill>
            <p:spPr>
              <a:xfrm>
                <a:off x="266476" y="5250414"/>
                <a:ext cx="1262278" cy="1256029"/>
              </a:xfrm>
              <a:prstGeom prst="rect">
                <a:avLst/>
              </a:prstGeom>
            </p:spPr>
          </p:pic>
          <p:sp>
            <p:nvSpPr>
              <p:cNvPr id="42" name="TextBox 41">
                <a:extLst>
                  <a:ext uri="{FF2B5EF4-FFF2-40B4-BE49-F238E27FC236}">
                    <a16:creationId xmlns:a16="http://schemas.microsoft.com/office/drawing/2014/main" id="{95655956-42FB-4312-989D-F0A0F8891F0F}"/>
                  </a:ext>
                </a:extLst>
              </p:cNvPr>
              <p:cNvSpPr txBox="1"/>
              <p:nvPr/>
            </p:nvSpPr>
            <p:spPr>
              <a:xfrm>
                <a:off x="278182" y="6420477"/>
                <a:ext cx="1266825" cy="46166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US" sz="2400"/>
                  <a:t>sailed</a:t>
                </a:r>
                <a:endParaRPr lang="vi-VN" sz="2400"/>
              </a:p>
            </p:txBody>
          </p:sp>
        </p:grpSp>
        <p:grpSp>
          <p:nvGrpSpPr>
            <p:cNvPr id="47" name="Group 46">
              <a:extLst>
                <a:ext uri="{FF2B5EF4-FFF2-40B4-BE49-F238E27FC236}">
                  <a16:creationId xmlns:a16="http://schemas.microsoft.com/office/drawing/2014/main" id="{DF5BF950-4906-4B4E-BA8F-4DB0FDF24C23}"/>
                </a:ext>
              </a:extLst>
            </p:cNvPr>
            <p:cNvGrpSpPr/>
            <p:nvPr/>
          </p:nvGrpSpPr>
          <p:grpSpPr>
            <a:xfrm>
              <a:off x="3736353" y="5350443"/>
              <a:ext cx="1494893" cy="1548282"/>
              <a:chOff x="3550844" y="5893751"/>
              <a:chExt cx="1494893" cy="1548282"/>
            </a:xfrm>
          </p:grpSpPr>
          <p:pic>
            <p:nvPicPr>
              <p:cNvPr id="43" name="Picture 42">
                <a:extLst>
                  <a:ext uri="{FF2B5EF4-FFF2-40B4-BE49-F238E27FC236}">
                    <a16:creationId xmlns:a16="http://schemas.microsoft.com/office/drawing/2014/main" id="{08454A1A-5950-4BD1-934C-201512F87D2F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14"/>
              <a:stretch>
                <a:fillRect/>
              </a:stretch>
            </p:blipFill>
            <p:spPr>
              <a:xfrm>
                <a:off x="3550844" y="5893751"/>
                <a:ext cx="1494893" cy="1548282"/>
              </a:xfrm>
              <a:prstGeom prst="rect">
                <a:avLst/>
              </a:prstGeom>
            </p:spPr>
          </p:pic>
          <p:sp>
            <p:nvSpPr>
              <p:cNvPr id="44" name="TextBox 43">
                <a:extLst>
                  <a:ext uri="{FF2B5EF4-FFF2-40B4-BE49-F238E27FC236}">
                    <a16:creationId xmlns:a16="http://schemas.microsoft.com/office/drawing/2014/main" id="{95AB19E1-92E9-45A3-BC82-2541BAA7DD66}"/>
                  </a:ext>
                </a:extLst>
              </p:cNvPr>
              <p:cNvSpPr txBox="1"/>
              <p:nvPr/>
            </p:nvSpPr>
            <p:spPr>
              <a:xfrm>
                <a:off x="3606389" y="6108075"/>
                <a:ext cx="912949" cy="46166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US" sz="2400"/>
                  <a:t>drop</a:t>
                </a:r>
                <a:endParaRPr lang="vi-VN" sz="2400"/>
              </a:p>
            </p:txBody>
          </p:sp>
        </p:grpSp>
      </p:grpSp>
      <p:sp>
        <p:nvSpPr>
          <p:cNvPr id="8" name="Rectangle 7">
            <a:extLst>
              <a:ext uri="{FF2B5EF4-FFF2-40B4-BE49-F238E27FC236}">
                <a16:creationId xmlns:a16="http://schemas.microsoft.com/office/drawing/2014/main" id="{8168CAC9-08FA-4593-922A-12BF31EFCB9D}"/>
              </a:ext>
            </a:extLst>
          </p:cNvPr>
          <p:cNvSpPr/>
          <p:nvPr/>
        </p:nvSpPr>
        <p:spPr>
          <a:xfrm>
            <a:off x="-3799007" y="9096942"/>
            <a:ext cx="1667041" cy="1027124"/>
          </a:xfrm>
          <a:prstGeom prst="rect">
            <a:avLst/>
          </a:prstGeom>
          <a:solidFill>
            <a:srgbClr val="FF0000">
              <a:alpha val="4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vi-VN"/>
          </a:p>
        </p:txBody>
      </p:sp>
      <p:sp>
        <p:nvSpPr>
          <p:cNvPr id="10" name="Explosion: 8 Points 9">
            <a:extLst>
              <a:ext uri="{FF2B5EF4-FFF2-40B4-BE49-F238E27FC236}">
                <a16:creationId xmlns:a16="http://schemas.microsoft.com/office/drawing/2014/main" id="{10A46019-66D6-4F01-B910-8DF5091D81FB}"/>
              </a:ext>
            </a:extLst>
          </p:cNvPr>
          <p:cNvSpPr/>
          <p:nvPr/>
        </p:nvSpPr>
        <p:spPr>
          <a:xfrm>
            <a:off x="10603175" y="-690119"/>
            <a:ext cx="1515559" cy="1213235"/>
          </a:xfrm>
          <a:prstGeom prst="irregularSeal1">
            <a:avLst/>
          </a:prstGeom>
          <a:solidFill>
            <a:srgbClr val="FF0000"/>
          </a:solidFill>
          <a:ln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/>
              <a:t>RIGHT</a:t>
            </a:r>
            <a:endParaRPr lang="vi-VN"/>
          </a:p>
        </p:txBody>
      </p:sp>
      <p:sp>
        <p:nvSpPr>
          <p:cNvPr id="11" name="Smiley Face 10">
            <a:extLst>
              <a:ext uri="{FF2B5EF4-FFF2-40B4-BE49-F238E27FC236}">
                <a16:creationId xmlns:a16="http://schemas.microsoft.com/office/drawing/2014/main" id="{C248C787-3212-4A80-BCB0-014A85F7628D}"/>
              </a:ext>
            </a:extLst>
          </p:cNvPr>
          <p:cNvSpPr/>
          <p:nvPr/>
        </p:nvSpPr>
        <p:spPr>
          <a:xfrm>
            <a:off x="-4105062" y="8349846"/>
            <a:ext cx="990178" cy="990178"/>
          </a:xfrm>
          <a:prstGeom prst="smileyFace">
            <a:avLst>
              <a:gd name="adj" fmla="val -1665"/>
            </a:avLst>
          </a:prstGeom>
          <a:solidFill>
            <a:schemeClr val="bg1">
              <a:lumMod val="85000"/>
            </a:schemeClr>
          </a:solidFill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200">
                <a:solidFill>
                  <a:srgbClr val="FF0000"/>
                </a:solidFill>
              </a:rPr>
              <a:t>WRONG</a:t>
            </a:r>
            <a:endParaRPr lang="vi-VN" sz="1200">
              <a:solidFill>
                <a:srgbClr val="FF0000"/>
              </a:solidFill>
            </a:endParaRPr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989A1CBC-8B2C-45C6-B1F0-1FA30620B262}"/>
              </a:ext>
            </a:extLst>
          </p:cNvPr>
          <p:cNvSpPr/>
          <p:nvPr/>
        </p:nvSpPr>
        <p:spPr>
          <a:xfrm>
            <a:off x="769830" y="9340024"/>
            <a:ext cx="2005411" cy="886011"/>
          </a:xfrm>
          <a:prstGeom prst="rect">
            <a:avLst/>
          </a:prstGeom>
          <a:solidFill>
            <a:srgbClr val="FF0000">
              <a:alpha val="4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vi-VN"/>
          </a:p>
        </p:txBody>
      </p:sp>
      <p:sp>
        <p:nvSpPr>
          <p:cNvPr id="14" name="Smiley Face 13">
            <a:extLst>
              <a:ext uri="{FF2B5EF4-FFF2-40B4-BE49-F238E27FC236}">
                <a16:creationId xmlns:a16="http://schemas.microsoft.com/office/drawing/2014/main" id="{823030D1-30C2-4B6E-9F7B-C0692CC77EEA}"/>
              </a:ext>
            </a:extLst>
          </p:cNvPr>
          <p:cNvSpPr/>
          <p:nvPr/>
        </p:nvSpPr>
        <p:spPr>
          <a:xfrm>
            <a:off x="58137" y="9135047"/>
            <a:ext cx="1011521" cy="1027124"/>
          </a:xfrm>
          <a:prstGeom prst="smileyFace">
            <a:avLst>
              <a:gd name="adj" fmla="val -1665"/>
            </a:avLst>
          </a:prstGeom>
          <a:solidFill>
            <a:schemeClr val="bg1">
              <a:lumMod val="85000"/>
            </a:schemeClr>
          </a:solidFill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200">
                <a:solidFill>
                  <a:srgbClr val="FF0000"/>
                </a:solidFill>
              </a:rPr>
              <a:t>WRONG</a:t>
            </a:r>
            <a:endParaRPr lang="vi-VN" sz="1200">
              <a:solidFill>
                <a:srgbClr val="FF0000"/>
              </a:solidFill>
            </a:endParaRPr>
          </a:p>
        </p:txBody>
      </p:sp>
      <p:cxnSp>
        <p:nvCxnSpPr>
          <p:cNvPr id="24" name="Straight Arrow Connector 23">
            <a:extLst>
              <a:ext uri="{FF2B5EF4-FFF2-40B4-BE49-F238E27FC236}">
                <a16:creationId xmlns:a16="http://schemas.microsoft.com/office/drawing/2014/main" id="{4329AE68-F2C5-4DFB-A8CB-C55BD23AC346}"/>
              </a:ext>
            </a:extLst>
          </p:cNvPr>
          <p:cNvCxnSpPr>
            <a:cxnSpLocks/>
          </p:cNvCxnSpPr>
          <p:nvPr/>
        </p:nvCxnSpPr>
        <p:spPr>
          <a:xfrm flipV="1">
            <a:off x="9664275" y="-193477"/>
            <a:ext cx="921259" cy="433800"/>
          </a:xfrm>
          <a:prstGeom prst="straightConnector1">
            <a:avLst/>
          </a:prstGeom>
          <a:ln w="76200"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7" name="Smiley Face 26">
            <a:extLst>
              <a:ext uri="{FF2B5EF4-FFF2-40B4-BE49-F238E27FC236}">
                <a16:creationId xmlns:a16="http://schemas.microsoft.com/office/drawing/2014/main" id="{4FEED3D3-D362-455B-A5EC-CDA07D3441A5}"/>
              </a:ext>
            </a:extLst>
          </p:cNvPr>
          <p:cNvSpPr/>
          <p:nvPr/>
        </p:nvSpPr>
        <p:spPr>
          <a:xfrm>
            <a:off x="-6837820" y="6858000"/>
            <a:ext cx="990178" cy="990178"/>
          </a:xfrm>
          <a:prstGeom prst="smileyFace">
            <a:avLst>
              <a:gd name="adj" fmla="val -1665"/>
            </a:avLst>
          </a:prstGeom>
          <a:solidFill>
            <a:schemeClr val="bg1">
              <a:lumMod val="85000"/>
            </a:schemeClr>
          </a:solidFill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200">
                <a:solidFill>
                  <a:srgbClr val="FF0000"/>
                </a:solidFill>
              </a:rPr>
              <a:t>WRONG</a:t>
            </a:r>
            <a:endParaRPr lang="vi-VN" sz="1200">
              <a:solidFill>
                <a:srgbClr val="FF0000"/>
              </a:solidFill>
            </a:endParaRPr>
          </a:p>
        </p:txBody>
      </p:sp>
      <p:sp>
        <p:nvSpPr>
          <p:cNvPr id="28" name="Smiley Face 27">
            <a:extLst>
              <a:ext uri="{FF2B5EF4-FFF2-40B4-BE49-F238E27FC236}">
                <a16:creationId xmlns:a16="http://schemas.microsoft.com/office/drawing/2014/main" id="{7EA1C9EC-E025-4A3A-B703-DE68B4495715}"/>
              </a:ext>
            </a:extLst>
          </p:cNvPr>
          <p:cNvSpPr/>
          <p:nvPr/>
        </p:nvSpPr>
        <p:spPr>
          <a:xfrm>
            <a:off x="-7092160" y="4129775"/>
            <a:ext cx="990178" cy="990178"/>
          </a:xfrm>
          <a:prstGeom prst="smileyFace">
            <a:avLst>
              <a:gd name="adj" fmla="val -1665"/>
            </a:avLst>
          </a:prstGeom>
          <a:solidFill>
            <a:schemeClr val="bg1">
              <a:lumMod val="85000"/>
            </a:schemeClr>
          </a:solidFill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200">
                <a:solidFill>
                  <a:srgbClr val="FF0000"/>
                </a:solidFill>
              </a:rPr>
              <a:t>WRONG</a:t>
            </a:r>
            <a:endParaRPr lang="vi-VN" sz="1200">
              <a:solidFill>
                <a:srgbClr val="FF0000"/>
              </a:solidFill>
            </a:endParaRPr>
          </a:p>
        </p:txBody>
      </p:sp>
      <p:sp>
        <p:nvSpPr>
          <p:cNvPr id="29" name="Rectangle 28">
            <a:extLst>
              <a:ext uri="{FF2B5EF4-FFF2-40B4-BE49-F238E27FC236}">
                <a16:creationId xmlns:a16="http://schemas.microsoft.com/office/drawing/2014/main" id="{3633033E-6177-4E54-9D74-5C628B5C8DA1}"/>
              </a:ext>
            </a:extLst>
          </p:cNvPr>
          <p:cNvSpPr/>
          <p:nvPr/>
        </p:nvSpPr>
        <p:spPr>
          <a:xfrm>
            <a:off x="-8823712" y="4621008"/>
            <a:ext cx="1929882" cy="1027124"/>
          </a:xfrm>
          <a:prstGeom prst="rect">
            <a:avLst/>
          </a:prstGeom>
          <a:solidFill>
            <a:srgbClr val="FF0000">
              <a:alpha val="4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vi-VN"/>
          </a:p>
        </p:txBody>
      </p:sp>
      <p:sp>
        <p:nvSpPr>
          <p:cNvPr id="30" name="Smiley Face 29">
            <a:extLst>
              <a:ext uri="{FF2B5EF4-FFF2-40B4-BE49-F238E27FC236}">
                <a16:creationId xmlns:a16="http://schemas.microsoft.com/office/drawing/2014/main" id="{61A7AD03-1B28-4540-A8F2-27E6C046ADEA}"/>
              </a:ext>
            </a:extLst>
          </p:cNvPr>
          <p:cNvSpPr/>
          <p:nvPr/>
        </p:nvSpPr>
        <p:spPr>
          <a:xfrm>
            <a:off x="-6955959" y="2158093"/>
            <a:ext cx="990178" cy="990178"/>
          </a:xfrm>
          <a:prstGeom prst="smileyFace">
            <a:avLst>
              <a:gd name="adj" fmla="val -1665"/>
            </a:avLst>
          </a:prstGeom>
          <a:solidFill>
            <a:schemeClr val="bg1">
              <a:lumMod val="85000"/>
            </a:schemeClr>
          </a:solidFill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200">
                <a:solidFill>
                  <a:srgbClr val="FF0000"/>
                </a:solidFill>
              </a:rPr>
              <a:t>WRONG</a:t>
            </a:r>
            <a:endParaRPr lang="vi-VN" sz="1200">
              <a:solidFill>
                <a:srgbClr val="FF0000"/>
              </a:solidFill>
            </a:endParaRPr>
          </a:p>
        </p:txBody>
      </p:sp>
      <p:sp>
        <p:nvSpPr>
          <p:cNvPr id="31" name="Rectangle 30">
            <a:extLst>
              <a:ext uri="{FF2B5EF4-FFF2-40B4-BE49-F238E27FC236}">
                <a16:creationId xmlns:a16="http://schemas.microsoft.com/office/drawing/2014/main" id="{E2049B3C-F13D-4DCD-8825-49E8C0F76168}"/>
              </a:ext>
            </a:extLst>
          </p:cNvPr>
          <p:cNvSpPr/>
          <p:nvPr/>
        </p:nvSpPr>
        <p:spPr>
          <a:xfrm>
            <a:off x="-8790440" y="1969812"/>
            <a:ext cx="1929882" cy="1027124"/>
          </a:xfrm>
          <a:prstGeom prst="rect">
            <a:avLst/>
          </a:prstGeom>
          <a:solidFill>
            <a:srgbClr val="FF0000">
              <a:alpha val="4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vi-VN"/>
          </a:p>
        </p:txBody>
      </p:sp>
      <p:sp>
        <p:nvSpPr>
          <p:cNvPr id="32" name="Smiley Face 31">
            <a:extLst>
              <a:ext uri="{FF2B5EF4-FFF2-40B4-BE49-F238E27FC236}">
                <a16:creationId xmlns:a16="http://schemas.microsoft.com/office/drawing/2014/main" id="{30DBD0CF-D767-4B69-B507-8CEE260352FF}"/>
              </a:ext>
            </a:extLst>
          </p:cNvPr>
          <p:cNvSpPr/>
          <p:nvPr/>
        </p:nvSpPr>
        <p:spPr>
          <a:xfrm>
            <a:off x="-5836591" y="609811"/>
            <a:ext cx="990178" cy="990178"/>
          </a:xfrm>
          <a:prstGeom prst="smileyFace">
            <a:avLst>
              <a:gd name="adj" fmla="val -1665"/>
            </a:avLst>
          </a:prstGeom>
          <a:solidFill>
            <a:schemeClr val="bg1">
              <a:lumMod val="85000"/>
            </a:schemeClr>
          </a:solidFill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200">
                <a:solidFill>
                  <a:srgbClr val="FF0000"/>
                </a:solidFill>
              </a:rPr>
              <a:t>WRONG</a:t>
            </a:r>
            <a:endParaRPr lang="vi-VN" sz="1200">
              <a:solidFill>
                <a:srgbClr val="FF0000"/>
              </a:solidFill>
            </a:endParaRPr>
          </a:p>
        </p:txBody>
      </p:sp>
      <p:sp>
        <p:nvSpPr>
          <p:cNvPr id="33" name="Rectangle 32">
            <a:extLst>
              <a:ext uri="{FF2B5EF4-FFF2-40B4-BE49-F238E27FC236}">
                <a16:creationId xmlns:a16="http://schemas.microsoft.com/office/drawing/2014/main" id="{02AC1CD5-ADC3-486D-9B12-1ED98170D1C2}"/>
              </a:ext>
            </a:extLst>
          </p:cNvPr>
          <p:cNvSpPr/>
          <p:nvPr/>
        </p:nvSpPr>
        <p:spPr>
          <a:xfrm>
            <a:off x="-6423554" y="-299951"/>
            <a:ext cx="2305902" cy="1027124"/>
          </a:xfrm>
          <a:prstGeom prst="rect">
            <a:avLst/>
          </a:prstGeom>
          <a:solidFill>
            <a:srgbClr val="FF0000">
              <a:alpha val="4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vi-VN"/>
          </a:p>
        </p:txBody>
      </p:sp>
      <p:pic>
        <p:nvPicPr>
          <p:cNvPr id="55" name="Picture 54">
            <a:extLst>
              <a:ext uri="{FF2B5EF4-FFF2-40B4-BE49-F238E27FC236}">
                <a16:creationId xmlns:a16="http://schemas.microsoft.com/office/drawing/2014/main" id="{40C7E906-B4EE-47F4-BCD2-8486B7532E4B}"/>
              </a:ext>
            </a:extLst>
          </p:cNvPr>
          <p:cNvPicPr>
            <a:picLocks noChangeAspect="1"/>
          </p:cNvPicPr>
          <p:nvPr/>
        </p:nvPicPr>
        <p:blipFill>
          <a:blip r:embed="rId15"/>
          <a:stretch>
            <a:fillRect/>
          </a:stretch>
        </p:blipFill>
        <p:spPr>
          <a:xfrm>
            <a:off x="116835" y="65637"/>
            <a:ext cx="8467232" cy="355446"/>
          </a:xfrm>
          <a:prstGeom prst="rect">
            <a:avLst/>
          </a:prstGeom>
        </p:spPr>
      </p:pic>
      <p:sp>
        <p:nvSpPr>
          <p:cNvPr id="57" name="Rectangle 56">
            <a:extLst>
              <a:ext uri="{FF2B5EF4-FFF2-40B4-BE49-F238E27FC236}">
                <a16:creationId xmlns:a16="http://schemas.microsoft.com/office/drawing/2014/main" id="{F4F671F7-C315-42F0-90D2-55E14F156DA9}"/>
              </a:ext>
            </a:extLst>
          </p:cNvPr>
          <p:cNvSpPr/>
          <p:nvPr/>
        </p:nvSpPr>
        <p:spPr>
          <a:xfrm>
            <a:off x="4248372" y="3014142"/>
            <a:ext cx="2636907" cy="422945"/>
          </a:xfrm>
          <a:prstGeom prst="rect">
            <a:avLst/>
          </a:prstGeom>
          <a:solidFill>
            <a:schemeClr val="accent5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>
                <a:solidFill>
                  <a:srgbClr val="FF0000"/>
                </a:solidFill>
              </a:rPr>
              <a:t>?</a:t>
            </a:r>
            <a:endParaRPr lang="vi-VN" sz="2800">
              <a:solidFill>
                <a:srgbClr val="FF0000"/>
              </a:solidFill>
            </a:endParaRPr>
          </a:p>
        </p:txBody>
      </p:sp>
      <p:sp>
        <p:nvSpPr>
          <p:cNvPr id="26" name="Rectangle 25">
            <a:extLst>
              <a:ext uri="{FF2B5EF4-FFF2-40B4-BE49-F238E27FC236}">
                <a16:creationId xmlns:a16="http://schemas.microsoft.com/office/drawing/2014/main" id="{72A27A71-3B13-48C6-B956-5C9D2243BEED}"/>
              </a:ext>
            </a:extLst>
          </p:cNvPr>
          <p:cNvSpPr/>
          <p:nvPr/>
        </p:nvSpPr>
        <p:spPr>
          <a:xfrm>
            <a:off x="-682773" y="3602738"/>
            <a:ext cx="10347048" cy="4186445"/>
          </a:xfrm>
          <a:prstGeom prst="rect">
            <a:avLst/>
          </a:prstGeom>
          <a:solidFill>
            <a:srgbClr val="FF0000">
              <a:alpha val="4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vi-VN"/>
          </a:p>
        </p:txBody>
      </p:sp>
      <p:sp>
        <p:nvSpPr>
          <p:cNvPr id="15" name="Flowchart: Alternate Process 14">
            <a:extLst>
              <a:ext uri="{FF2B5EF4-FFF2-40B4-BE49-F238E27FC236}">
                <a16:creationId xmlns:a16="http://schemas.microsoft.com/office/drawing/2014/main" id="{47586E0D-968E-4FF6-A432-862DA403FDAB}"/>
              </a:ext>
            </a:extLst>
          </p:cNvPr>
          <p:cNvSpPr/>
          <p:nvPr/>
        </p:nvSpPr>
        <p:spPr>
          <a:xfrm>
            <a:off x="3541407" y="3721174"/>
            <a:ext cx="1852397" cy="1474941"/>
          </a:xfrm>
          <a:prstGeom prst="flowChartAlternateProcess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vi-VN"/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35577932-F749-4CA7-9257-6FDA8D38BB19}"/>
              </a:ext>
            </a:extLst>
          </p:cNvPr>
          <p:cNvSpPr/>
          <p:nvPr/>
        </p:nvSpPr>
        <p:spPr>
          <a:xfrm>
            <a:off x="3611747" y="3765983"/>
            <a:ext cx="1666496" cy="1474941"/>
          </a:xfrm>
          <a:prstGeom prst="rect">
            <a:avLst/>
          </a:prstGeom>
          <a:solidFill>
            <a:srgbClr val="FF0000">
              <a:alpha val="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vi-VN"/>
          </a:p>
        </p:txBody>
      </p:sp>
    </p:spTree>
    <p:extLst>
      <p:ext uri="{BB962C8B-B14F-4D97-AF65-F5344CB8AC3E}">
        <p14:creationId xmlns:p14="http://schemas.microsoft.com/office/powerpoint/2010/main" val="367339221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breez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1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3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500"/>
                            </p:stCondLst>
                            <p:childTnLst>
                              <p:par>
                                <p:cTn id="1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8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explod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"/>
                  </p:tgtEl>
                </p:cond>
              </p:nextCondLst>
            </p:seq>
            <p:seq concurrent="1" nextAc="seek">
              <p:cTn id="23" restart="whenNotActive" fill="hold" evtFilter="cancelBubble" nodeType="interactiveSeq">
                <p:stCondLst>
                  <p:cond evt="onClick" delay="0">
                    <p:tgtEl>
                      <p:spTgt spid="1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4" fill="hold">
                      <p:stCondLst>
                        <p:cond delay="0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8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26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4" name="arrow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3"/>
                  </p:tgtEl>
                </p:cond>
              </p:nextCondLst>
            </p:seq>
            <p:seq concurrent="1" nextAc="seek">
              <p:cTn id="29" restart="whenNotActive" fill="hold" evtFilter="cancelBubble" nodeType="interactiveSeq">
                <p:stCondLst>
                  <p:cond evt="onClick" delay="0">
                    <p:tgtEl>
                      <p:spTgt spid="2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0" fill="hold">
                      <p:stCondLst>
                        <p:cond delay="0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6"/>
                  </p:tgtEl>
                </p:cond>
              </p:nextCondLst>
            </p:seq>
            <p:seq concurrent="1" nextAc="seek">
              <p:cTn id="35" restart="whenNotActive" fill="hold" evtFilter="cancelBubble" nodeType="interactiveSeq">
                <p:stCondLst>
                  <p:cond evt="onClick" delay="0">
                    <p:tgtEl>
                      <p:spTgt spid="2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6" fill="hold">
                      <p:stCondLst>
                        <p:cond delay="0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9"/>
                  </p:tgtEl>
                </p:cond>
              </p:nextCondLst>
            </p:seq>
            <p:seq concurrent="1" nextAc="seek">
              <p:cTn id="41" restart="whenNotActive" fill="hold" evtFilter="cancelBubble" nodeType="interactiveSeq">
                <p:stCondLst>
                  <p:cond evt="onClick" delay="0">
                    <p:tgtEl>
                      <p:spTgt spid="3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2" fill="hold">
                      <p:stCondLst>
                        <p:cond delay="0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1"/>
                  </p:tgtEl>
                </p:cond>
              </p:nextCondLst>
            </p:seq>
            <p:seq concurrent="1" nextAc="seek">
              <p:cTn id="47" restart="whenNotActive" fill="hold" evtFilter="cancelBubble" nodeType="interactiveSeq">
                <p:stCondLst>
                  <p:cond evt="onClick" delay="0">
                    <p:tgtEl>
                      <p:spTgt spid="3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8" fill="hold">
                      <p:stCondLst>
                        <p:cond delay="0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3"/>
                  </p:tgtEl>
                </p:cond>
              </p:nextCondLst>
            </p:seq>
          </p:childTnLst>
        </p:cTn>
      </p:par>
    </p:tnLst>
    <p:bldLst>
      <p:bldP spid="10" grpId="0" animBg="1"/>
      <p:bldP spid="11" grpId="0" animBg="1"/>
      <p:bldP spid="27" grpId="0" animBg="1"/>
      <p:bldP spid="28" grpId="0" animBg="1"/>
      <p:bldP spid="30" grpId="0" animBg="1"/>
      <p:bldP spid="32" grpId="0" animBg="1"/>
      <p:bldP spid="15" grpId="0" animBg="1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3947962C-E6E1-4089-9C5D-6ECA557DBE33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18353" y="648176"/>
            <a:ext cx="8953977" cy="2921824"/>
          </a:xfrm>
          <a:prstGeom prst="rect">
            <a:avLst/>
          </a:prstGeom>
        </p:spPr>
      </p:pic>
      <p:grpSp>
        <p:nvGrpSpPr>
          <p:cNvPr id="58" name="Group 57">
            <a:extLst>
              <a:ext uri="{FF2B5EF4-FFF2-40B4-BE49-F238E27FC236}">
                <a16:creationId xmlns:a16="http://schemas.microsoft.com/office/drawing/2014/main" id="{DDC2EC3E-F11A-456D-8254-6B73811DD242}"/>
              </a:ext>
            </a:extLst>
          </p:cNvPr>
          <p:cNvGrpSpPr/>
          <p:nvPr/>
        </p:nvGrpSpPr>
        <p:grpSpPr>
          <a:xfrm>
            <a:off x="310866" y="3763536"/>
            <a:ext cx="8437864" cy="3097865"/>
            <a:chOff x="310866" y="3822530"/>
            <a:chExt cx="8437864" cy="3097865"/>
          </a:xfrm>
        </p:grpSpPr>
        <p:grpSp>
          <p:nvGrpSpPr>
            <p:cNvPr id="53" name="Group 52">
              <a:extLst>
                <a:ext uri="{FF2B5EF4-FFF2-40B4-BE49-F238E27FC236}">
                  <a16:creationId xmlns:a16="http://schemas.microsoft.com/office/drawing/2014/main" id="{C2FD1AF3-D395-4485-A9E8-A4292A3DC1A4}"/>
                </a:ext>
              </a:extLst>
            </p:cNvPr>
            <p:cNvGrpSpPr/>
            <p:nvPr/>
          </p:nvGrpSpPr>
          <p:grpSpPr>
            <a:xfrm>
              <a:off x="310866" y="3898745"/>
              <a:ext cx="1262278" cy="1262278"/>
              <a:chOff x="324416" y="3899419"/>
              <a:chExt cx="1262278" cy="1262278"/>
            </a:xfrm>
          </p:grpSpPr>
          <p:pic>
            <p:nvPicPr>
              <p:cNvPr id="2" name="Picture 1">
                <a:extLst>
                  <a:ext uri="{FF2B5EF4-FFF2-40B4-BE49-F238E27FC236}">
                    <a16:creationId xmlns:a16="http://schemas.microsoft.com/office/drawing/2014/main" id="{292A152C-690E-4EBF-B866-0CBBD12B1E92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6"/>
              <a:stretch>
                <a:fillRect/>
              </a:stretch>
            </p:blipFill>
            <p:spPr>
              <a:xfrm>
                <a:off x="324416" y="3899419"/>
                <a:ext cx="1262278" cy="1262278"/>
              </a:xfrm>
              <a:prstGeom prst="rect">
                <a:avLst/>
              </a:prstGeom>
            </p:spPr>
          </p:pic>
          <p:sp>
            <p:nvSpPr>
              <p:cNvPr id="5" name="TextBox 4">
                <a:extLst>
                  <a:ext uri="{FF2B5EF4-FFF2-40B4-BE49-F238E27FC236}">
                    <a16:creationId xmlns:a16="http://schemas.microsoft.com/office/drawing/2014/main" id="{056E6069-8A56-4641-BEE6-607FCA66FBB9}"/>
                  </a:ext>
                </a:extLst>
              </p:cNvPr>
              <p:cNvSpPr txBox="1"/>
              <p:nvPr/>
            </p:nvSpPr>
            <p:spPr>
              <a:xfrm>
                <a:off x="494330" y="4353026"/>
                <a:ext cx="895350" cy="46166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US" sz="2400"/>
                  <a:t>wall</a:t>
                </a:r>
                <a:endParaRPr lang="vi-VN" sz="2000"/>
              </a:p>
            </p:txBody>
          </p:sp>
        </p:grpSp>
        <p:grpSp>
          <p:nvGrpSpPr>
            <p:cNvPr id="51" name="Group 50">
              <a:extLst>
                <a:ext uri="{FF2B5EF4-FFF2-40B4-BE49-F238E27FC236}">
                  <a16:creationId xmlns:a16="http://schemas.microsoft.com/office/drawing/2014/main" id="{B2A1D5B4-AE0C-4E40-A233-6557A18DF9C1}"/>
                </a:ext>
              </a:extLst>
            </p:cNvPr>
            <p:cNvGrpSpPr/>
            <p:nvPr/>
          </p:nvGrpSpPr>
          <p:grpSpPr>
            <a:xfrm>
              <a:off x="2142741" y="3911907"/>
              <a:ext cx="924048" cy="1966522"/>
              <a:chOff x="1606872" y="3822530"/>
              <a:chExt cx="924048" cy="1966522"/>
            </a:xfrm>
          </p:grpSpPr>
          <p:pic>
            <p:nvPicPr>
              <p:cNvPr id="6" name="Picture 5">
                <a:extLst>
                  <a:ext uri="{FF2B5EF4-FFF2-40B4-BE49-F238E27FC236}">
                    <a16:creationId xmlns:a16="http://schemas.microsoft.com/office/drawing/2014/main" id="{613FB012-3638-405D-BE23-343EA0E6418F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7"/>
              <a:stretch>
                <a:fillRect/>
              </a:stretch>
            </p:blipFill>
            <p:spPr>
              <a:xfrm>
                <a:off x="1606872" y="3822530"/>
                <a:ext cx="895350" cy="1630815"/>
              </a:xfrm>
              <a:prstGeom prst="rect">
                <a:avLst/>
              </a:prstGeom>
            </p:spPr>
          </p:pic>
          <p:sp>
            <p:nvSpPr>
              <p:cNvPr id="34" name="TextBox 33">
                <a:extLst>
                  <a:ext uri="{FF2B5EF4-FFF2-40B4-BE49-F238E27FC236}">
                    <a16:creationId xmlns:a16="http://schemas.microsoft.com/office/drawing/2014/main" id="{1863D246-B1AE-49BB-85F6-98A48BB6A341}"/>
                  </a:ext>
                </a:extLst>
              </p:cNvPr>
              <p:cNvSpPr txBox="1"/>
              <p:nvPr/>
            </p:nvSpPr>
            <p:spPr>
              <a:xfrm>
                <a:off x="1662449" y="5327387"/>
                <a:ext cx="868471" cy="46166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US" sz="2400"/>
                  <a:t>cage</a:t>
                </a:r>
                <a:endParaRPr lang="vi-VN" sz="2400"/>
              </a:p>
            </p:txBody>
          </p:sp>
        </p:grpSp>
        <p:grpSp>
          <p:nvGrpSpPr>
            <p:cNvPr id="48" name="Group 47">
              <a:extLst>
                <a:ext uri="{FF2B5EF4-FFF2-40B4-BE49-F238E27FC236}">
                  <a16:creationId xmlns:a16="http://schemas.microsoft.com/office/drawing/2014/main" id="{B38BCEBB-A2E9-4CC4-B102-EA6B8A66C9EF}"/>
                </a:ext>
              </a:extLst>
            </p:cNvPr>
            <p:cNvGrpSpPr/>
            <p:nvPr/>
          </p:nvGrpSpPr>
          <p:grpSpPr>
            <a:xfrm>
              <a:off x="3643226" y="3872419"/>
              <a:ext cx="1681146" cy="1433215"/>
              <a:chOff x="3550100" y="3866703"/>
              <a:chExt cx="1681146" cy="1433215"/>
            </a:xfrm>
          </p:grpSpPr>
          <p:pic>
            <p:nvPicPr>
              <p:cNvPr id="7" name="Picture 6">
                <a:extLst>
                  <a:ext uri="{FF2B5EF4-FFF2-40B4-BE49-F238E27FC236}">
                    <a16:creationId xmlns:a16="http://schemas.microsoft.com/office/drawing/2014/main" id="{621E7CBE-F2C8-434B-BC7F-F0CC7A66D6FD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8"/>
              <a:stretch>
                <a:fillRect/>
              </a:stretch>
            </p:blipFill>
            <p:spPr>
              <a:xfrm>
                <a:off x="3550100" y="3866703"/>
                <a:ext cx="1635017" cy="1118696"/>
              </a:xfrm>
              <a:prstGeom prst="rect">
                <a:avLst/>
              </a:prstGeom>
            </p:spPr>
          </p:pic>
          <p:sp>
            <p:nvSpPr>
              <p:cNvPr id="35" name="TextBox 34">
                <a:extLst>
                  <a:ext uri="{FF2B5EF4-FFF2-40B4-BE49-F238E27FC236}">
                    <a16:creationId xmlns:a16="http://schemas.microsoft.com/office/drawing/2014/main" id="{C469AB4D-15AB-40BB-BE97-68AF053C4BCF}"/>
                  </a:ext>
                </a:extLst>
              </p:cNvPr>
              <p:cNvSpPr txBox="1"/>
              <p:nvPr/>
            </p:nvSpPr>
            <p:spPr>
              <a:xfrm>
                <a:off x="3612517" y="4838253"/>
                <a:ext cx="1618729" cy="46166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US" sz="2400"/>
                  <a:t>treasure</a:t>
                </a:r>
                <a:endParaRPr lang="vi-VN" sz="2400"/>
              </a:p>
            </p:txBody>
          </p:sp>
        </p:grpSp>
        <p:grpSp>
          <p:nvGrpSpPr>
            <p:cNvPr id="49" name="Group 48">
              <a:extLst>
                <a:ext uri="{FF2B5EF4-FFF2-40B4-BE49-F238E27FC236}">
                  <a16:creationId xmlns:a16="http://schemas.microsoft.com/office/drawing/2014/main" id="{6D2DFE78-6C89-4285-95AD-94DCF2C851FD}"/>
                </a:ext>
              </a:extLst>
            </p:cNvPr>
            <p:cNvGrpSpPr/>
            <p:nvPr/>
          </p:nvGrpSpPr>
          <p:grpSpPr>
            <a:xfrm>
              <a:off x="5781560" y="3834249"/>
              <a:ext cx="1275376" cy="2302299"/>
              <a:chOff x="5540034" y="3778257"/>
              <a:chExt cx="1275376" cy="2302299"/>
            </a:xfrm>
          </p:grpSpPr>
          <p:pic>
            <p:nvPicPr>
              <p:cNvPr id="16" name="Picture 15">
                <a:extLst>
                  <a:ext uri="{FF2B5EF4-FFF2-40B4-BE49-F238E27FC236}">
                    <a16:creationId xmlns:a16="http://schemas.microsoft.com/office/drawing/2014/main" id="{700F621E-4FDE-4857-9626-16EA79EB473D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9"/>
              <a:stretch>
                <a:fillRect/>
              </a:stretch>
            </p:blipFill>
            <p:spPr>
              <a:xfrm>
                <a:off x="5540034" y="3778257"/>
                <a:ext cx="1266825" cy="1885950"/>
              </a:xfrm>
              <a:prstGeom prst="rect">
                <a:avLst/>
              </a:prstGeom>
            </p:spPr>
          </p:pic>
          <p:sp>
            <p:nvSpPr>
              <p:cNvPr id="36" name="TextBox 35">
                <a:extLst>
                  <a:ext uri="{FF2B5EF4-FFF2-40B4-BE49-F238E27FC236}">
                    <a16:creationId xmlns:a16="http://schemas.microsoft.com/office/drawing/2014/main" id="{8EE1AC54-0819-443F-833B-F4764CCA5B80}"/>
                  </a:ext>
                </a:extLst>
              </p:cNvPr>
              <p:cNvSpPr txBox="1"/>
              <p:nvPr/>
            </p:nvSpPr>
            <p:spPr>
              <a:xfrm>
                <a:off x="5548585" y="5618891"/>
                <a:ext cx="1266825" cy="46166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US" sz="2400"/>
                  <a:t>pirate</a:t>
                </a:r>
                <a:endParaRPr lang="vi-VN" sz="2400"/>
              </a:p>
            </p:txBody>
          </p:sp>
        </p:grpSp>
        <p:grpSp>
          <p:nvGrpSpPr>
            <p:cNvPr id="45" name="Group 44">
              <a:extLst>
                <a:ext uri="{FF2B5EF4-FFF2-40B4-BE49-F238E27FC236}">
                  <a16:creationId xmlns:a16="http://schemas.microsoft.com/office/drawing/2014/main" id="{27607269-6E76-49B8-9075-DD70D1360293}"/>
                </a:ext>
              </a:extLst>
            </p:cNvPr>
            <p:cNvGrpSpPr/>
            <p:nvPr/>
          </p:nvGrpSpPr>
          <p:grpSpPr>
            <a:xfrm>
              <a:off x="7161777" y="3822530"/>
              <a:ext cx="1551044" cy="1477389"/>
              <a:chOff x="5959990" y="3765897"/>
              <a:chExt cx="1551044" cy="1477389"/>
            </a:xfrm>
          </p:grpSpPr>
          <p:pic>
            <p:nvPicPr>
              <p:cNvPr id="23" name="Picture 22">
                <a:extLst>
                  <a:ext uri="{FF2B5EF4-FFF2-40B4-BE49-F238E27FC236}">
                    <a16:creationId xmlns:a16="http://schemas.microsoft.com/office/drawing/2014/main" id="{46FE5F1B-244C-4233-AC58-F5466C97A5B6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10"/>
              <a:stretch>
                <a:fillRect/>
              </a:stretch>
            </p:blipFill>
            <p:spPr>
              <a:xfrm>
                <a:off x="6095978" y="3765897"/>
                <a:ext cx="1415056" cy="1360631"/>
              </a:xfrm>
              <a:prstGeom prst="rect">
                <a:avLst/>
              </a:prstGeom>
            </p:spPr>
          </p:pic>
          <p:sp>
            <p:nvSpPr>
              <p:cNvPr id="37" name="TextBox 36">
                <a:extLst>
                  <a:ext uri="{FF2B5EF4-FFF2-40B4-BE49-F238E27FC236}">
                    <a16:creationId xmlns:a16="http://schemas.microsoft.com/office/drawing/2014/main" id="{A662AC84-EFE0-4C64-BF24-7E238F652C05}"/>
                  </a:ext>
                </a:extLst>
              </p:cNvPr>
              <p:cNvSpPr txBox="1"/>
              <p:nvPr/>
            </p:nvSpPr>
            <p:spPr>
              <a:xfrm>
                <a:off x="5959990" y="4781621"/>
                <a:ext cx="1163289" cy="46166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US" sz="2400"/>
                  <a:t>bought</a:t>
                </a:r>
                <a:endParaRPr lang="vi-VN" sz="2000"/>
              </a:p>
            </p:txBody>
          </p:sp>
        </p:grpSp>
        <p:grpSp>
          <p:nvGrpSpPr>
            <p:cNvPr id="46" name="Group 45">
              <a:extLst>
                <a:ext uri="{FF2B5EF4-FFF2-40B4-BE49-F238E27FC236}">
                  <a16:creationId xmlns:a16="http://schemas.microsoft.com/office/drawing/2014/main" id="{03A4A3F8-8D65-4B98-8192-94875416FB0D}"/>
                </a:ext>
              </a:extLst>
            </p:cNvPr>
            <p:cNvGrpSpPr/>
            <p:nvPr/>
          </p:nvGrpSpPr>
          <p:grpSpPr>
            <a:xfrm>
              <a:off x="7261855" y="5399624"/>
              <a:ext cx="1486875" cy="1499101"/>
              <a:chOff x="6640734" y="5391426"/>
              <a:chExt cx="1486875" cy="1499101"/>
            </a:xfrm>
          </p:grpSpPr>
          <p:pic>
            <p:nvPicPr>
              <p:cNvPr id="25" name="Picture 24">
                <a:extLst>
                  <a:ext uri="{FF2B5EF4-FFF2-40B4-BE49-F238E27FC236}">
                    <a16:creationId xmlns:a16="http://schemas.microsoft.com/office/drawing/2014/main" id="{881B8720-48DC-4C05-B940-74CFEE873314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11"/>
              <a:stretch>
                <a:fillRect/>
              </a:stretch>
            </p:blipFill>
            <p:spPr>
              <a:xfrm>
                <a:off x="6640734" y="5391426"/>
                <a:ext cx="1486875" cy="1360631"/>
              </a:xfrm>
              <a:prstGeom prst="rect">
                <a:avLst/>
              </a:prstGeom>
            </p:spPr>
          </p:pic>
          <p:sp>
            <p:nvSpPr>
              <p:cNvPr id="38" name="TextBox 37">
                <a:extLst>
                  <a:ext uri="{FF2B5EF4-FFF2-40B4-BE49-F238E27FC236}">
                    <a16:creationId xmlns:a16="http://schemas.microsoft.com/office/drawing/2014/main" id="{648B05F7-A291-4843-B685-BF718A8244A3}"/>
                  </a:ext>
                </a:extLst>
              </p:cNvPr>
              <p:cNvSpPr txBox="1"/>
              <p:nvPr/>
            </p:nvSpPr>
            <p:spPr>
              <a:xfrm>
                <a:off x="6663993" y="6428862"/>
                <a:ext cx="1004041" cy="46166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US" sz="2400"/>
                  <a:t>beach</a:t>
                </a:r>
                <a:endParaRPr lang="vi-VN" sz="2400"/>
              </a:p>
            </p:txBody>
          </p:sp>
        </p:grpSp>
        <p:grpSp>
          <p:nvGrpSpPr>
            <p:cNvPr id="50" name="Group 49">
              <a:extLst>
                <a:ext uri="{FF2B5EF4-FFF2-40B4-BE49-F238E27FC236}">
                  <a16:creationId xmlns:a16="http://schemas.microsoft.com/office/drawing/2014/main" id="{36D44642-6693-4E0E-8D3A-AA3AD25E4FE9}"/>
                </a:ext>
              </a:extLst>
            </p:cNvPr>
            <p:cNvGrpSpPr/>
            <p:nvPr/>
          </p:nvGrpSpPr>
          <p:grpSpPr>
            <a:xfrm>
              <a:off x="1897920" y="5963058"/>
              <a:ext cx="1384991" cy="873641"/>
              <a:chOff x="1616032" y="6071742"/>
              <a:chExt cx="1384991" cy="873641"/>
            </a:xfrm>
          </p:grpSpPr>
          <p:pic>
            <p:nvPicPr>
              <p:cNvPr id="39" name="Picture 38">
                <a:extLst>
                  <a:ext uri="{FF2B5EF4-FFF2-40B4-BE49-F238E27FC236}">
                    <a16:creationId xmlns:a16="http://schemas.microsoft.com/office/drawing/2014/main" id="{E99BE187-6371-4D38-A354-D8B62105CF6B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12"/>
              <a:stretch>
                <a:fillRect/>
              </a:stretch>
            </p:blipFill>
            <p:spPr>
              <a:xfrm>
                <a:off x="1616032" y="6071742"/>
                <a:ext cx="1384991" cy="502399"/>
              </a:xfrm>
              <a:prstGeom prst="rect">
                <a:avLst/>
              </a:prstGeom>
            </p:spPr>
          </p:pic>
          <p:sp>
            <p:nvSpPr>
              <p:cNvPr id="40" name="TextBox 39">
                <a:extLst>
                  <a:ext uri="{FF2B5EF4-FFF2-40B4-BE49-F238E27FC236}">
                    <a16:creationId xmlns:a16="http://schemas.microsoft.com/office/drawing/2014/main" id="{52A9F8F8-6809-4963-B5C4-1FD8591CEBC1}"/>
                  </a:ext>
                </a:extLst>
              </p:cNvPr>
              <p:cNvSpPr txBox="1"/>
              <p:nvPr/>
            </p:nvSpPr>
            <p:spPr>
              <a:xfrm>
                <a:off x="1656640" y="6483718"/>
                <a:ext cx="1266825" cy="46166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US" sz="2400"/>
                  <a:t>look</a:t>
                </a:r>
                <a:endParaRPr lang="vi-VN" sz="2400"/>
              </a:p>
            </p:txBody>
          </p:sp>
        </p:grpSp>
        <p:grpSp>
          <p:nvGrpSpPr>
            <p:cNvPr id="52" name="Group 51">
              <a:extLst>
                <a:ext uri="{FF2B5EF4-FFF2-40B4-BE49-F238E27FC236}">
                  <a16:creationId xmlns:a16="http://schemas.microsoft.com/office/drawing/2014/main" id="{1746C15C-DB10-4D5A-9A89-4A1A930EEFD1}"/>
                </a:ext>
              </a:extLst>
            </p:cNvPr>
            <p:cNvGrpSpPr/>
            <p:nvPr/>
          </p:nvGrpSpPr>
          <p:grpSpPr>
            <a:xfrm>
              <a:off x="310866" y="5288667"/>
              <a:ext cx="1278531" cy="1631728"/>
              <a:chOff x="266476" y="5250414"/>
              <a:chExt cx="1278531" cy="1631728"/>
            </a:xfrm>
          </p:grpSpPr>
          <p:pic>
            <p:nvPicPr>
              <p:cNvPr id="41" name="Picture 40">
                <a:extLst>
                  <a:ext uri="{FF2B5EF4-FFF2-40B4-BE49-F238E27FC236}">
                    <a16:creationId xmlns:a16="http://schemas.microsoft.com/office/drawing/2014/main" id="{5D283ED9-B502-4341-A447-A2ABD8F370FB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13"/>
              <a:stretch>
                <a:fillRect/>
              </a:stretch>
            </p:blipFill>
            <p:spPr>
              <a:xfrm>
                <a:off x="266476" y="5250414"/>
                <a:ext cx="1262278" cy="1256029"/>
              </a:xfrm>
              <a:prstGeom prst="rect">
                <a:avLst/>
              </a:prstGeom>
            </p:spPr>
          </p:pic>
          <p:sp>
            <p:nvSpPr>
              <p:cNvPr id="42" name="TextBox 41">
                <a:extLst>
                  <a:ext uri="{FF2B5EF4-FFF2-40B4-BE49-F238E27FC236}">
                    <a16:creationId xmlns:a16="http://schemas.microsoft.com/office/drawing/2014/main" id="{95655956-42FB-4312-989D-F0A0F8891F0F}"/>
                  </a:ext>
                </a:extLst>
              </p:cNvPr>
              <p:cNvSpPr txBox="1"/>
              <p:nvPr/>
            </p:nvSpPr>
            <p:spPr>
              <a:xfrm>
                <a:off x="278182" y="6420477"/>
                <a:ext cx="1266825" cy="46166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US" sz="2400"/>
                  <a:t>sailed</a:t>
                </a:r>
                <a:endParaRPr lang="vi-VN" sz="2400"/>
              </a:p>
            </p:txBody>
          </p:sp>
        </p:grpSp>
        <p:grpSp>
          <p:nvGrpSpPr>
            <p:cNvPr id="47" name="Group 46">
              <a:extLst>
                <a:ext uri="{FF2B5EF4-FFF2-40B4-BE49-F238E27FC236}">
                  <a16:creationId xmlns:a16="http://schemas.microsoft.com/office/drawing/2014/main" id="{DF5BF950-4906-4B4E-BA8F-4DB0FDF24C23}"/>
                </a:ext>
              </a:extLst>
            </p:cNvPr>
            <p:cNvGrpSpPr/>
            <p:nvPr/>
          </p:nvGrpSpPr>
          <p:grpSpPr>
            <a:xfrm>
              <a:off x="3736353" y="5350443"/>
              <a:ext cx="1494893" cy="1548282"/>
              <a:chOff x="3550844" y="5893751"/>
              <a:chExt cx="1494893" cy="1548282"/>
            </a:xfrm>
          </p:grpSpPr>
          <p:pic>
            <p:nvPicPr>
              <p:cNvPr id="43" name="Picture 42">
                <a:extLst>
                  <a:ext uri="{FF2B5EF4-FFF2-40B4-BE49-F238E27FC236}">
                    <a16:creationId xmlns:a16="http://schemas.microsoft.com/office/drawing/2014/main" id="{08454A1A-5950-4BD1-934C-201512F87D2F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14"/>
              <a:stretch>
                <a:fillRect/>
              </a:stretch>
            </p:blipFill>
            <p:spPr>
              <a:xfrm>
                <a:off x="3550844" y="5893751"/>
                <a:ext cx="1494893" cy="1548282"/>
              </a:xfrm>
              <a:prstGeom prst="rect">
                <a:avLst/>
              </a:prstGeom>
            </p:spPr>
          </p:pic>
          <p:sp>
            <p:nvSpPr>
              <p:cNvPr id="44" name="TextBox 43">
                <a:extLst>
                  <a:ext uri="{FF2B5EF4-FFF2-40B4-BE49-F238E27FC236}">
                    <a16:creationId xmlns:a16="http://schemas.microsoft.com/office/drawing/2014/main" id="{95AB19E1-92E9-45A3-BC82-2541BAA7DD66}"/>
                  </a:ext>
                </a:extLst>
              </p:cNvPr>
              <p:cNvSpPr txBox="1"/>
              <p:nvPr/>
            </p:nvSpPr>
            <p:spPr>
              <a:xfrm>
                <a:off x="3606389" y="6108075"/>
                <a:ext cx="912949" cy="46166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US" sz="2400"/>
                  <a:t>drop</a:t>
                </a:r>
                <a:endParaRPr lang="vi-VN" sz="2400"/>
              </a:p>
            </p:txBody>
          </p:sp>
        </p:grpSp>
      </p:grpSp>
      <p:sp>
        <p:nvSpPr>
          <p:cNvPr id="8" name="Rectangle 7">
            <a:extLst>
              <a:ext uri="{FF2B5EF4-FFF2-40B4-BE49-F238E27FC236}">
                <a16:creationId xmlns:a16="http://schemas.microsoft.com/office/drawing/2014/main" id="{8168CAC9-08FA-4593-922A-12BF31EFCB9D}"/>
              </a:ext>
            </a:extLst>
          </p:cNvPr>
          <p:cNvSpPr/>
          <p:nvPr/>
        </p:nvSpPr>
        <p:spPr>
          <a:xfrm>
            <a:off x="-3799007" y="9096942"/>
            <a:ext cx="1667041" cy="1027124"/>
          </a:xfrm>
          <a:prstGeom prst="rect">
            <a:avLst/>
          </a:prstGeom>
          <a:solidFill>
            <a:srgbClr val="FF0000">
              <a:alpha val="4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vi-VN"/>
          </a:p>
        </p:txBody>
      </p:sp>
      <p:sp>
        <p:nvSpPr>
          <p:cNvPr id="10" name="Explosion: 8 Points 9">
            <a:extLst>
              <a:ext uri="{FF2B5EF4-FFF2-40B4-BE49-F238E27FC236}">
                <a16:creationId xmlns:a16="http://schemas.microsoft.com/office/drawing/2014/main" id="{10A46019-66D6-4F01-B910-8DF5091D81FB}"/>
              </a:ext>
            </a:extLst>
          </p:cNvPr>
          <p:cNvSpPr/>
          <p:nvPr/>
        </p:nvSpPr>
        <p:spPr>
          <a:xfrm>
            <a:off x="10603175" y="-690119"/>
            <a:ext cx="1515559" cy="1213235"/>
          </a:xfrm>
          <a:prstGeom prst="irregularSeal1">
            <a:avLst/>
          </a:prstGeom>
          <a:solidFill>
            <a:srgbClr val="FF0000"/>
          </a:solidFill>
          <a:ln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/>
              <a:t>RIGHT</a:t>
            </a:r>
            <a:endParaRPr lang="vi-VN"/>
          </a:p>
        </p:txBody>
      </p:sp>
      <p:sp>
        <p:nvSpPr>
          <p:cNvPr id="11" name="Smiley Face 10">
            <a:extLst>
              <a:ext uri="{FF2B5EF4-FFF2-40B4-BE49-F238E27FC236}">
                <a16:creationId xmlns:a16="http://schemas.microsoft.com/office/drawing/2014/main" id="{C248C787-3212-4A80-BCB0-014A85F7628D}"/>
              </a:ext>
            </a:extLst>
          </p:cNvPr>
          <p:cNvSpPr/>
          <p:nvPr/>
        </p:nvSpPr>
        <p:spPr>
          <a:xfrm>
            <a:off x="-4105062" y="8349846"/>
            <a:ext cx="990178" cy="990178"/>
          </a:xfrm>
          <a:prstGeom prst="smileyFace">
            <a:avLst>
              <a:gd name="adj" fmla="val -1665"/>
            </a:avLst>
          </a:prstGeom>
          <a:solidFill>
            <a:schemeClr val="bg1">
              <a:lumMod val="85000"/>
            </a:schemeClr>
          </a:solidFill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200">
                <a:solidFill>
                  <a:srgbClr val="FF0000"/>
                </a:solidFill>
              </a:rPr>
              <a:t>WRONG</a:t>
            </a:r>
            <a:endParaRPr lang="vi-VN" sz="1200">
              <a:solidFill>
                <a:srgbClr val="FF0000"/>
              </a:solidFill>
            </a:endParaRPr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989A1CBC-8B2C-45C6-B1F0-1FA30620B262}"/>
              </a:ext>
            </a:extLst>
          </p:cNvPr>
          <p:cNvSpPr/>
          <p:nvPr/>
        </p:nvSpPr>
        <p:spPr>
          <a:xfrm>
            <a:off x="769830" y="9340024"/>
            <a:ext cx="2005411" cy="886011"/>
          </a:xfrm>
          <a:prstGeom prst="rect">
            <a:avLst/>
          </a:prstGeom>
          <a:solidFill>
            <a:srgbClr val="FF0000">
              <a:alpha val="4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vi-VN"/>
          </a:p>
        </p:txBody>
      </p:sp>
      <p:sp>
        <p:nvSpPr>
          <p:cNvPr id="14" name="Smiley Face 13">
            <a:extLst>
              <a:ext uri="{FF2B5EF4-FFF2-40B4-BE49-F238E27FC236}">
                <a16:creationId xmlns:a16="http://schemas.microsoft.com/office/drawing/2014/main" id="{823030D1-30C2-4B6E-9F7B-C0692CC77EEA}"/>
              </a:ext>
            </a:extLst>
          </p:cNvPr>
          <p:cNvSpPr/>
          <p:nvPr/>
        </p:nvSpPr>
        <p:spPr>
          <a:xfrm>
            <a:off x="58137" y="9135047"/>
            <a:ext cx="1011521" cy="1027124"/>
          </a:xfrm>
          <a:prstGeom prst="smileyFace">
            <a:avLst>
              <a:gd name="adj" fmla="val -1665"/>
            </a:avLst>
          </a:prstGeom>
          <a:solidFill>
            <a:schemeClr val="bg1">
              <a:lumMod val="85000"/>
            </a:schemeClr>
          </a:solidFill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200">
                <a:solidFill>
                  <a:srgbClr val="FF0000"/>
                </a:solidFill>
              </a:rPr>
              <a:t>WRONG</a:t>
            </a:r>
            <a:endParaRPr lang="vi-VN" sz="1200">
              <a:solidFill>
                <a:srgbClr val="FF0000"/>
              </a:solidFill>
            </a:endParaRPr>
          </a:p>
        </p:txBody>
      </p:sp>
      <p:cxnSp>
        <p:nvCxnSpPr>
          <p:cNvPr id="24" name="Straight Arrow Connector 23">
            <a:extLst>
              <a:ext uri="{FF2B5EF4-FFF2-40B4-BE49-F238E27FC236}">
                <a16:creationId xmlns:a16="http://schemas.microsoft.com/office/drawing/2014/main" id="{4329AE68-F2C5-4DFB-A8CB-C55BD23AC346}"/>
              </a:ext>
            </a:extLst>
          </p:cNvPr>
          <p:cNvCxnSpPr>
            <a:cxnSpLocks/>
          </p:cNvCxnSpPr>
          <p:nvPr/>
        </p:nvCxnSpPr>
        <p:spPr>
          <a:xfrm flipV="1">
            <a:off x="9664275" y="-193477"/>
            <a:ext cx="921259" cy="433800"/>
          </a:xfrm>
          <a:prstGeom prst="straightConnector1">
            <a:avLst/>
          </a:prstGeom>
          <a:ln w="76200"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7" name="Smiley Face 26">
            <a:extLst>
              <a:ext uri="{FF2B5EF4-FFF2-40B4-BE49-F238E27FC236}">
                <a16:creationId xmlns:a16="http://schemas.microsoft.com/office/drawing/2014/main" id="{4FEED3D3-D362-455B-A5EC-CDA07D3441A5}"/>
              </a:ext>
            </a:extLst>
          </p:cNvPr>
          <p:cNvSpPr/>
          <p:nvPr/>
        </p:nvSpPr>
        <p:spPr>
          <a:xfrm>
            <a:off x="-6837820" y="6858000"/>
            <a:ext cx="990178" cy="990178"/>
          </a:xfrm>
          <a:prstGeom prst="smileyFace">
            <a:avLst>
              <a:gd name="adj" fmla="val -1665"/>
            </a:avLst>
          </a:prstGeom>
          <a:solidFill>
            <a:schemeClr val="bg1">
              <a:lumMod val="85000"/>
            </a:schemeClr>
          </a:solidFill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200">
                <a:solidFill>
                  <a:srgbClr val="FF0000"/>
                </a:solidFill>
              </a:rPr>
              <a:t>WRONG</a:t>
            </a:r>
            <a:endParaRPr lang="vi-VN" sz="1200">
              <a:solidFill>
                <a:srgbClr val="FF0000"/>
              </a:solidFill>
            </a:endParaRPr>
          </a:p>
        </p:txBody>
      </p:sp>
      <p:sp>
        <p:nvSpPr>
          <p:cNvPr id="28" name="Smiley Face 27">
            <a:extLst>
              <a:ext uri="{FF2B5EF4-FFF2-40B4-BE49-F238E27FC236}">
                <a16:creationId xmlns:a16="http://schemas.microsoft.com/office/drawing/2014/main" id="{7EA1C9EC-E025-4A3A-B703-DE68B4495715}"/>
              </a:ext>
            </a:extLst>
          </p:cNvPr>
          <p:cNvSpPr/>
          <p:nvPr/>
        </p:nvSpPr>
        <p:spPr>
          <a:xfrm>
            <a:off x="-7092160" y="4129775"/>
            <a:ext cx="990178" cy="990178"/>
          </a:xfrm>
          <a:prstGeom prst="smileyFace">
            <a:avLst>
              <a:gd name="adj" fmla="val -1665"/>
            </a:avLst>
          </a:prstGeom>
          <a:solidFill>
            <a:schemeClr val="bg1">
              <a:lumMod val="85000"/>
            </a:schemeClr>
          </a:solidFill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200">
                <a:solidFill>
                  <a:srgbClr val="FF0000"/>
                </a:solidFill>
              </a:rPr>
              <a:t>WRONG</a:t>
            </a:r>
            <a:endParaRPr lang="vi-VN" sz="1200">
              <a:solidFill>
                <a:srgbClr val="FF0000"/>
              </a:solidFill>
            </a:endParaRPr>
          </a:p>
        </p:txBody>
      </p:sp>
      <p:sp>
        <p:nvSpPr>
          <p:cNvPr id="29" name="Rectangle 28">
            <a:extLst>
              <a:ext uri="{FF2B5EF4-FFF2-40B4-BE49-F238E27FC236}">
                <a16:creationId xmlns:a16="http://schemas.microsoft.com/office/drawing/2014/main" id="{3633033E-6177-4E54-9D74-5C628B5C8DA1}"/>
              </a:ext>
            </a:extLst>
          </p:cNvPr>
          <p:cNvSpPr/>
          <p:nvPr/>
        </p:nvSpPr>
        <p:spPr>
          <a:xfrm>
            <a:off x="-8823712" y="4621008"/>
            <a:ext cx="1929882" cy="1027124"/>
          </a:xfrm>
          <a:prstGeom prst="rect">
            <a:avLst/>
          </a:prstGeom>
          <a:solidFill>
            <a:srgbClr val="FF0000">
              <a:alpha val="4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vi-VN"/>
          </a:p>
        </p:txBody>
      </p:sp>
      <p:sp>
        <p:nvSpPr>
          <p:cNvPr id="30" name="Smiley Face 29">
            <a:extLst>
              <a:ext uri="{FF2B5EF4-FFF2-40B4-BE49-F238E27FC236}">
                <a16:creationId xmlns:a16="http://schemas.microsoft.com/office/drawing/2014/main" id="{61A7AD03-1B28-4540-A8F2-27E6C046ADEA}"/>
              </a:ext>
            </a:extLst>
          </p:cNvPr>
          <p:cNvSpPr/>
          <p:nvPr/>
        </p:nvSpPr>
        <p:spPr>
          <a:xfrm>
            <a:off x="-6955959" y="2158093"/>
            <a:ext cx="990178" cy="990178"/>
          </a:xfrm>
          <a:prstGeom prst="smileyFace">
            <a:avLst>
              <a:gd name="adj" fmla="val -1665"/>
            </a:avLst>
          </a:prstGeom>
          <a:solidFill>
            <a:schemeClr val="bg1">
              <a:lumMod val="85000"/>
            </a:schemeClr>
          </a:solidFill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200">
                <a:solidFill>
                  <a:srgbClr val="FF0000"/>
                </a:solidFill>
              </a:rPr>
              <a:t>WRONG</a:t>
            </a:r>
            <a:endParaRPr lang="vi-VN" sz="1200">
              <a:solidFill>
                <a:srgbClr val="FF0000"/>
              </a:solidFill>
            </a:endParaRPr>
          </a:p>
        </p:txBody>
      </p:sp>
      <p:sp>
        <p:nvSpPr>
          <p:cNvPr id="31" name="Rectangle 30">
            <a:extLst>
              <a:ext uri="{FF2B5EF4-FFF2-40B4-BE49-F238E27FC236}">
                <a16:creationId xmlns:a16="http://schemas.microsoft.com/office/drawing/2014/main" id="{E2049B3C-F13D-4DCD-8825-49E8C0F76168}"/>
              </a:ext>
            </a:extLst>
          </p:cNvPr>
          <p:cNvSpPr/>
          <p:nvPr/>
        </p:nvSpPr>
        <p:spPr>
          <a:xfrm>
            <a:off x="-8790440" y="1969812"/>
            <a:ext cx="1929882" cy="1027124"/>
          </a:xfrm>
          <a:prstGeom prst="rect">
            <a:avLst/>
          </a:prstGeom>
          <a:solidFill>
            <a:srgbClr val="FF0000">
              <a:alpha val="4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vi-VN"/>
          </a:p>
        </p:txBody>
      </p:sp>
      <p:sp>
        <p:nvSpPr>
          <p:cNvPr id="32" name="Smiley Face 31">
            <a:extLst>
              <a:ext uri="{FF2B5EF4-FFF2-40B4-BE49-F238E27FC236}">
                <a16:creationId xmlns:a16="http://schemas.microsoft.com/office/drawing/2014/main" id="{30DBD0CF-D767-4B69-B507-8CEE260352FF}"/>
              </a:ext>
            </a:extLst>
          </p:cNvPr>
          <p:cNvSpPr/>
          <p:nvPr/>
        </p:nvSpPr>
        <p:spPr>
          <a:xfrm>
            <a:off x="-5836591" y="609811"/>
            <a:ext cx="990178" cy="990178"/>
          </a:xfrm>
          <a:prstGeom prst="smileyFace">
            <a:avLst>
              <a:gd name="adj" fmla="val -1665"/>
            </a:avLst>
          </a:prstGeom>
          <a:solidFill>
            <a:schemeClr val="bg1">
              <a:lumMod val="85000"/>
            </a:schemeClr>
          </a:solidFill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200">
                <a:solidFill>
                  <a:srgbClr val="FF0000"/>
                </a:solidFill>
              </a:rPr>
              <a:t>WRONG</a:t>
            </a:r>
            <a:endParaRPr lang="vi-VN" sz="1200">
              <a:solidFill>
                <a:srgbClr val="FF0000"/>
              </a:solidFill>
            </a:endParaRPr>
          </a:p>
        </p:txBody>
      </p:sp>
      <p:sp>
        <p:nvSpPr>
          <p:cNvPr id="33" name="Rectangle 32">
            <a:extLst>
              <a:ext uri="{FF2B5EF4-FFF2-40B4-BE49-F238E27FC236}">
                <a16:creationId xmlns:a16="http://schemas.microsoft.com/office/drawing/2014/main" id="{02AC1CD5-ADC3-486D-9B12-1ED98170D1C2}"/>
              </a:ext>
            </a:extLst>
          </p:cNvPr>
          <p:cNvSpPr/>
          <p:nvPr/>
        </p:nvSpPr>
        <p:spPr>
          <a:xfrm>
            <a:off x="-6423554" y="-299951"/>
            <a:ext cx="2305902" cy="1027124"/>
          </a:xfrm>
          <a:prstGeom prst="rect">
            <a:avLst/>
          </a:prstGeom>
          <a:solidFill>
            <a:srgbClr val="FF0000">
              <a:alpha val="4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vi-VN"/>
          </a:p>
        </p:txBody>
      </p:sp>
      <p:pic>
        <p:nvPicPr>
          <p:cNvPr id="55" name="Picture 54">
            <a:extLst>
              <a:ext uri="{FF2B5EF4-FFF2-40B4-BE49-F238E27FC236}">
                <a16:creationId xmlns:a16="http://schemas.microsoft.com/office/drawing/2014/main" id="{40C7E906-B4EE-47F4-BCD2-8486B7532E4B}"/>
              </a:ext>
            </a:extLst>
          </p:cNvPr>
          <p:cNvPicPr>
            <a:picLocks noChangeAspect="1"/>
          </p:cNvPicPr>
          <p:nvPr/>
        </p:nvPicPr>
        <p:blipFill>
          <a:blip r:embed="rId15"/>
          <a:stretch>
            <a:fillRect/>
          </a:stretch>
        </p:blipFill>
        <p:spPr>
          <a:xfrm>
            <a:off x="116835" y="65637"/>
            <a:ext cx="8467232" cy="355446"/>
          </a:xfrm>
          <a:prstGeom prst="rect">
            <a:avLst/>
          </a:prstGeom>
        </p:spPr>
      </p:pic>
      <p:sp>
        <p:nvSpPr>
          <p:cNvPr id="57" name="Rectangle 56">
            <a:extLst>
              <a:ext uri="{FF2B5EF4-FFF2-40B4-BE49-F238E27FC236}">
                <a16:creationId xmlns:a16="http://schemas.microsoft.com/office/drawing/2014/main" id="{F4F671F7-C315-42F0-90D2-55E14F156DA9}"/>
              </a:ext>
            </a:extLst>
          </p:cNvPr>
          <p:cNvSpPr/>
          <p:nvPr/>
        </p:nvSpPr>
        <p:spPr>
          <a:xfrm>
            <a:off x="3484257" y="1425189"/>
            <a:ext cx="2636907" cy="422945"/>
          </a:xfrm>
          <a:prstGeom prst="rect">
            <a:avLst/>
          </a:prstGeom>
          <a:solidFill>
            <a:schemeClr val="accent5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>
                <a:solidFill>
                  <a:srgbClr val="FF0000"/>
                </a:solidFill>
              </a:rPr>
              <a:t>?</a:t>
            </a:r>
            <a:endParaRPr lang="vi-VN" sz="2800">
              <a:solidFill>
                <a:srgbClr val="FF0000"/>
              </a:solidFill>
            </a:endParaRPr>
          </a:p>
        </p:txBody>
      </p:sp>
      <p:sp>
        <p:nvSpPr>
          <p:cNvPr id="26" name="Rectangle 25">
            <a:extLst>
              <a:ext uri="{FF2B5EF4-FFF2-40B4-BE49-F238E27FC236}">
                <a16:creationId xmlns:a16="http://schemas.microsoft.com/office/drawing/2014/main" id="{72A27A71-3B13-48C6-B956-5C9D2243BEED}"/>
              </a:ext>
            </a:extLst>
          </p:cNvPr>
          <p:cNvSpPr/>
          <p:nvPr/>
        </p:nvSpPr>
        <p:spPr>
          <a:xfrm>
            <a:off x="-265193" y="3677308"/>
            <a:ext cx="9929467" cy="4111876"/>
          </a:xfrm>
          <a:prstGeom prst="rect">
            <a:avLst/>
          </a:prstGeom>
          <a:solidFill>
            <a:srgbClr val="FF0000">
              <a:alpha val="4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vi-VN"/>
          </a:p>
        </p:txBody>
      </p:sp>
      <p:sp>
        <p:nvSpPr>
          <p:cNvPr id="15" name="Flowchart: Alternate Process 14">
            <a:extLst>
              <a:ext uri="{FF2B5EF4-FFF2-40B4-BE49-F238E27FC236}">
                <a16:creationId xmlns:a16="http://schemas.microsoft.com/office/drawing/2014/main" id="{47586E0D-968E-4FF6-A432-862DA403FDAB}"/>
              </a:ext>
            </a:extLst>
          </p:cNvPr>
          <p:cNvSpPr/>
          <p:nvPr/>
        </p:nvSpPr>
        <p:spPr>
          <a:xfrm>
            <a:off x="1827894" y="5836022"/>
            <a:ext cx="1504429" cy="903584"/>
          </a:xfrm>
          <a:prstGeom prst="flowChartAlternateProcess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vi-VN"/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35577932-F749-4CA7-9257-6FDA8D38BB19}"/>
              </a:ext>
            </a:extLst>
          </p:cNvPr>
          <p:cNvSpPr/>
          <p:nvPr/>
        </p:nvSpPr>
        <p:spPr>
          <a:xfrm>
            <a:off x="1728961" y="5726508"/>
            <a:ext cx="1755296" cy="974754"/>
          </a:xfrm>
          <a:prstGeom prst="rect">
            <a:avLst/>
          </a:prstGeom>
          <a:solidFill>
            <a:srgbClr val="FF0000">
              <a:alpha val="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vi-VN"/>
          </a:p>
        </p:txBody>
      </p:sp>
    </p:spTree>
    <p:extLst>
      <p:ext uri="{BB962C8B-B14F-4D97-AF65-F5344CB8AC3E}">
        <p14:creationId xmlns:p14="http://schemas.microsoft.com/office/powerpoint/2010/main" val="235366411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breez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1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3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500"/>
                            </p:stCondLst>
                            <p:childTnLst>
                              <p:par>
                                <p:cTn id="1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8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explod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"/>
                  </p:tgtEl>
                </p:cond>
              </p:nextCondLst>
            </p:seq>
            <p:seq concurrent="1" nextAc="seek">
              <p:cTn id="23" restart="whenNotActive" fill="hold" evtFilter="cancelBubble" nodeType="interactiveSeq">
                <p:stCondLst>
                  <p:cond evt="onClick" delay="0">
                    <p:tgtEl>
                      <p:spTgt spid="1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4" fill="hold">
                      <p:stCondLst>
                        <p:cond delay="0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8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26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4" name="arrow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3"/>
                  </p:tgtEl>
                </p:cond>
              </p:nextCondLst>
            </p:seq>
            <p:seq concurrent="1" nextAc="seek">
              <p:cTn id="29" restart="whenNotActive" fill="hold" evtFilter="cancelBubble" nodeType="interactiveSeq">
                <p:stCondLst>
                  <p:cond evt="onClick" delay="0">
                    <p:tgtEl>
                      <p:spTgt spid="2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0" fill="hold">
                      <p:stCondLst>
                        <p:cond delay="0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6"/>
                  </p:tgtEl>
                </p:cond>
              </p:nextCondLst>
            </p:seq>
            <p:seq concurrent="1" nextAc="seek">
              <p:cTn id="35" restart="whenNotActive" fill="hold" evtFilter="cancelBubble" nodeType="interactiveSeq">
                <p:stCondLst>
                  <p:cond evt="onClick" delay="0">
                    <p:tgtEl>
                      <p:spTgt spid="2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6" fill="hold">
                      <p:stCondLst>
                        <p:cond delay="0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9"/>
                  </p:tgtEl>
                </p:cond>
              </p:nextCondLst>
            </p:seq>
            <p:seq concurrent="1" nextAc="seek">
              <p:cTn id="41" restart="whenNotActive" fill="hold" evtFilter="cancelBubble" nodeType="interactiveSeq">
                <p:stCondLst>
                  <p:cond evt="onClick" delay="0">
                    <p:tgtEl>
                      <p:spTgt spid="3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2" fill="hold">
                      <p:stCondLst>
                        <p:cond delay="0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1"/>
                  </p:tgtEl>
                </p:cond>
              </p:nextCondLst>
            </p:seq>
            <p:seq concurrent="1" nextAc="seek">
              <p:cTn id="47" restart="whenNotActive" fill="hold" evtFilter="cancelBubble" nodeType="interactiveSeq">
                <p:stCondLst>
                  <p:cond evt="onClick" delay="0">
                    <p:tgtEl>
                      <p:spTgt spid="3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8" fill="hold">
                      <p:stCondLst>
                        <p:cond delay="0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3"/>
                  </p:tgtEl>
                </p:cond>
              </p:nextCondLst>
            </p:seq>
          </p:childTnLst>
        </p:cTn>
      </p:par>
    </p:tnLst>
    <p:bldLst>
      <p:bldP spid="10" grpId="0" animBg="1"/>
      <p:bldP spid="11" grpId="0" animBg="1"/>
      <p:bldP spid="27" grpId="0" animBg="1"/>
      <p:bldP spid="28" grpId="0" animBg="1"/>
      <p:bldP spid="30" grpId="0" animBg="1"/>
      <p:bldP spid="32" grpId="0" animBg="1"/>
      <p:bldP spid="15" grpId="0" animBg="1"/>
    </p:bldLst>
  </p:timing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431</TotalTime>
  <Words>251</Words>
  <Application>Microsoft Office PowerPoint</Application>
  <PresentationFormat>On-screen Show (4:3)</PresentationFormat>
  <Paragraphs>202</Paragraphs>
  <Slides>23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23</vt:i4>
      </vt:variant>
    </vt:vector>
  </HeadingPairs>
  <TitlesOfParts>
    <vt:vector size="27" baseType="lpstr">
      <vt:lpstr>Arial</vt:lpstr>
      <vt:lpstr>Calibri</vt:lpstr>
      <vt:lpstr>Calibri Light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Administrator</dc:creator>
  <cp:lastModifiedBy>Administrator</cp:lastModifiedBy>
  <cp:revision>47</cp:revision>
  <dcterms:created xsi:type="dcterms:W3CDTF">2020-02-13T17:25:42Z</dcterms:created>
  <dcterms:modified xsi:type="dcterms:W3CDTF">2020-02-14T14:53:22Z</dcterms:modified>
</cp:coreProperties>
</file>